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40233600" cy="31089600"/>
  <p:notesSz cx="6858000" cy="9144000"/>
  <p:embeddedFontLst>
    <p:embeddedFont>
      <p:font typeface="Calibri" panose="020F0502020204030204" pitchFamily="34" charset="0"/>
      <p:regular r:id="rId4"/>
      <p:bold r:id="rId5"/>
      <p:italic r:id="rId6"/>
      <p:boldItalic r:id="rId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9792">
          <p15:clr>
            <a:srgbClr val="A4A3A4"/>
          </p15:clr>
        </p15:guide>
        <p15:guide id="2" pos="126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p:cViewPr>
        <p:scale>
          <a:sx n="37" d="100"/>
          <a:sy n="37" d="100"/>
        </p:scale>
        <p:origin x="152" y="-968"/>
      </p:cViewPr>
      <p:guideLst>
        <p:guide orient="horz" pos="9792"/>
        <p:guide pos="1267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notesMaster" Target="notesMasters/notesMaster1.xml"/><Relationship Id="rId7" Type="http://schemas.openxmlformats.org/officeDocument/2006/relationships/font" Target="fonts/font4.fntdata"/><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tableStyles" Target="tableStyles.xml"/><Relationship Id="rId5" Type="http://schemas.openxmlformats.org/officeDocument/2006/relationships/font" Target="fonts/font2.fntdata"/><Relationship Id="rId10" Type="http://schemas.openxmlformats.org/officeDocument/2006/relationships/theme" Target="theme/theme1.xml"/><Relationship Id="rId4" Type="http://schemas.openxmlformats.org/officeDocument/2006/relationships/font" Target="fonts/font1.fntdata"/><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4756763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209675" y="685800"/>
            <a:ext cx="443865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3017520" y="5088045"/>
            <a:ext cx="34198560" cy="10823787"/>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26400"/>
              <a:buFont typeface="Calibri" panose="020F0502020204030204"/>
              <a:buNone/>
              <a:defRPr sz="2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5029200" y="16329239"/>
            <a:ext cx="30175200" cy="7506121"/>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4400"/>
              </a:spcBef>
              <a:spcAft>
                <a:spcPts val="0"/>
              </a:spcAft>
              <a:buClr>
                <a:schemeClr val="dk1"/>
              </a:buClr>
              <a:buSzPts val="10560"/>
              <a:buNone/>
              <a:defRPr sz="10560"/>
            </a:lvl1pPr>
            <a:lvl2pPr lvl="1" algn="ctr">
              <a:lnSpc>
                <a:spcPct val="90000"/>
              </a:lnSpc>
              <a:spcBef>
                <a:spcPts val="2200"/>
              </a:spcBef>
              <a:spcAft>
                <a:spcPts val="0"/>
              </a:spcAft>
              <a:buClr>
                <a:schemeClr val="dk1"/>
              </a:buClr>
              <a:buSzPts val="8800"/>
              <a:buNone/>
              <a:defRPr sz="8800"/>
            </a:lvl2pPr>
            <a:lvl3pPr lvl="2" algn="ctr">
              <a:lnSpc>
                <a:spcPct val="90000"/>
              </a:lnSpc>
              <a:spcBef>
                <a:spcPts val="2200"/>
              </a:spcBef>
              <a:spcAft>
                <a:spcPts val="0"/>
              </a:spcAft>
              <a:buClr>
                <a:schemeClr val="dk1"/>
              </a:buClr>
              <a:buSzPts val="7920"/>
              <a:buNone/>
              <a:defRPr sz="7920"/>
            </a:lvl3pPr>
            <a:lvl4pPr lvl="3" algn="ctr">
              <a:lnSpc>
                <a:spcPct val="90000"/>
              </a:lnSpc>
              <a:spcBef>
                <a:spcPts val="2200"/>
              </a:spcBef>
              <a:spcAft>
                <a:spcPts val="0"/>
              </a:spcAft>
              <a:buClr>
                <a:schemeClr val="dk1"/>
              </a:buClr>
              <a:buSzPts val="7040"/>
              <a:buNone/>
              <a:defRPr sz="7040"/>
            </a:lvl4pPr>
            <a:lvl5pPr lvl="4" algn="ctr">
              <a:lnSpc>
                <a:spcPct val="90000"/>
              </a:lnSpc>
              <a:spcBef>
                <a:spcPts val="2200"/>
              </a:spcBef>
              <a:spcAft>
                <a:spcPts val="0"/>
              </a:spcAft>
              <a:buClr>
                <a:schemeClr val="dk1"/>
              </a:buClr>
              <a:buSzPts val="7040"/>
              <a:buNone/>
              <a:defRPr sz="7040"/>
            </a:lvl5pPr>
            <a:lvl6pPr lvl="5" algn="ctr">
              <a:lnSpc>
                <a:spcPct val="90000"/>
              </a:lnSpc>
              <a:spcBef>
                <a:spcPts val="2200"/>
              </a:spcBef>
              <a:spcAft>
                <a:spcPts val="0"/>
              </a:spcAft>
              <a:buClr>
                <a:schemeClr val="dk1"/>
              </a:buClr>
              <a:buSzPts val="7040"/>
              <a:buNone/>
              <a:defRPr sz="7040"/>
            </a:lvl6pPr>
            <a:lvl7pPr lvl="6" algn="ctr">
              <a:lnSpc>
                <a:spcPct val="90000"/>
              </a:lnSpc>
              <a:spcBef>
                <a:spcPts val="2200"/>
              </a:spcBef>
              <a:spcAft>
                <a:spcPts val="0"/>
              </a:spcAft>
              <a:buClr>
                <a:schemeClr val="dk1"/>
              </a:buClr>
              <a:buSzPts val="7040"/>
              <a:buNone/>
              <a:defRPr sz="7040"/>
            </a:lvl7pPr>
            <a:lvl8pPr lvl="7" algn="ctr">
              <a:lnSpc>
                <a:spcPct val="90000"/>
              </a:lnSpc>
              <a:spcBef>
                <a:spcPts val="2200"/>
              </a:spcBef>
              <a:spcAft>
                <a:spcPts val="0"/>
              </a:spcAft>
              <a:buClr>
                <a:schemeClr val="dk1"/>
              </a:buClr>
              <a:buSzPts val="7040"/>
              <a:buNone/>
              <a:defRPr sz="7040"/>
            </a:lvl8pPr>
            <a:lvl9pPr lvl="8" algn="ctr">
              <a:lnSpc>
                <a:spcPct val="90000"/>
              </a:lnSpc>
              <a:spcBef>
                <a:spcPts val="2200"/>
              </a:spcBef>
              <a:spcAft>
                <a:spcPts val="0"/>
              </a:spcAft>
              <a:buClr>
                <a:schemeClr val="dk1"/>
              </a:buClr>
              <a:buSzPts val="7040"/>
              <a:buNone/>
              <a:defRPr sz="7040"/>
            </a:lvl9pPr>
          </a:lstStyle>
          <a:p>
            <a:endParaRPr/>
          </a:p>
        </p:txBody>
      </p:sp>
      <p:sp>
        <p:nvSpPr>
          <p:cNvPr id="14" name="Google Shape;14;p3"/>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2766060" y="1655240"/>
            <a:ext cx="34701479" cy="600921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10253768" y="788459"/>
            <a:ext cx="19726067" cy="3470147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400"/>
              </a:spcBef>
              <a:spcAft>
                <a:spcPts val="0"/>
              </a:spcAft>
              <a:buClr>
                <a:schemeClr val="dk1"/>
              </a:buClr>
              <a:buSzPts val="1800"/>
              <a:buChar char="•"/>
              <a:defRPr/>
            </a:lvl1pPr>
            <a:lvl2pPr marL="914400" lvl="1" indent="-342900" algn="l">
              <a:lnSpc>
                <a:spcPct val="90000"/>
              </a:lnSpc>
              <a:spcBef>
                <a:spcPts val="2200"/>
              </a:spcBef>
              <a:spcAft>
                <a:spcPts val="0"/>
              </a:spcAft>
              <a:buClr>
                <a:schemeClr val="dk1"/>
              </a:buClr>
              <a:buSzPts val="1800"/>
              <a:buChar char="•"/>
              <a:defRPr/>
            </a:lvl2pPr>
            <a:lvl3pPr marL="1371600" lvl="2" indent="-342900" algn="l">
              <a:lnSpc>
                <a:spcPct val="90000"/>
              </a:lnSpc>
              <a:spcBef>
                <a:spcPts val="2200"/>
              </a:spcBef>
              <a:spcAft>
                <a:spcPts val="0"/>
              </a:spcAft>
              <a:buClr>
                <a:schemeClr val="dk1"/>
              </a:buClr>
              <a:buSzPts val="1800"/>
              <a:buChar char="•"/>
              <a:defRPr/>
            </a:lvl3pPr>
            <a:lvl4pPr marL="1828800" lvl="3" indent="-342900" algn="l">
              <a:lnSpc>
                <a:spcPct val="90000"/>
              </a:lnSpc>
              <a:spcBef>
                <a:spcPts val="2200"/>
              </a:spcBef>
              <a:spcAft>
                <a:spcPts val="0"/>
              </a:spcAft>
              <a:buClr>
                <a:schemeClr val="dk1"/>
              </a:buClr>
              <a:buSzPts val="1800"/>
              <a:buChar char="•"/>
              <a:defRPr/>
            </a:lvl4pPr>
            <a:lvl5pPr marL="2286000" lvl="4" indent="-342900" algn="l">
              <a:lnSpc>
                <a:spcPct val="90000"/>
              </a:lnSpc>
              <a:spcBef>
                <a:spcPts val="2200"/>
              </a:spcBef>
              <a:spcAft>
                <a:spcPts val="0"/>
              </a:spcAft>
              <a:buClr>
                <a:schemeClr val="dk1"/>
              </a:buClr>
              <a:buSzPts val="1800"/>
              <a:buChar char="•"/>
              <a:defRPr/>
            </a:lvl5pPr>
            <a:lvl6pPr marL="2743200" lvl="5" indent="-342900" algn="l">
              <a:lnSpc>
                <a:spcPct val="90000"/>
              </a:lnSpc>
              <a:spcBef>
                <a:spcPts val="2200"/>
              </a:spcBef>
              <a:spcAft>
                <a:spcPts val="0"/>
              </a:spcAft>
              <a:buClr>
                <a:schemeClr val="dk1"/>
              </a:buClr>
              <a:buSzPts val="1800"/>
              <a:buChar char="•"/>
              <a:defRPr/>
            </a:lvl6pPr>
            <a:lvl7pPr marL="3200400" lvl="6" indent="-342900" algn="l">
              <a:lnSpc>
                <a:spcPct val="90000"/>
              </a:lnSpc>
              <a:spcBef>
                <a:spcPts val="2200"/>
              </a:spcBef>
              <a:spcAft>
                <a:spcPts val="0"/>
              </a:spcAft>
              <a:buClr>
                <a:schemeClr val="dk1"/>
              </a:buClr>
              <a:buSzPts val="1800"/>
              <a:buChar char="•"/>
              <a:defRPr/>
            </a:lvl7pPr>
            <a:lvl8pPr marL="3657600" lvl="7" indent="-342900" algn="l">
              <a:lnSpc>
                <a:spcPct val="90000"/>
              </a:lnSpc>
              <a:spcBef>
                <a:spcPts val="2200"/>
              </a:spcBef>
              <a:spcAft>
                <a:spcPts val="0"/>
              </a:spcAft>
              <a:buClr>
                <a:schemeClr val="dk1"/>
              </a:buClr>
              <a:buSzPts val="1800"/>
              <a:buChar char="•"/>
              <a:defRPr/>
            </a:lvl8pPr>
            <a:lvl9pPr marL="4114800" lvl="8" indent="-342900" algn="l">
              <a:lnSpc>
                <a:spcPct val="90000"/>
              </a:lnSpc>
              <a:spcBef>
                <a:spcPts val="22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19956356" y="10491048"/>
            <a:ext cx="26347000" cy="867537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2354159" y="2067139"/>
            <a:ext cx="26347000" cy="2552318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400"/>
              </a:spcBef>
              <a:spcAft>
                <a:spcPts val="0"/>
              </a:spcAft>
              <a:buClr>
                <a:schemeClr val="dk1"/>
              </a:buClr>
              <a:buSzPts val="1800"/>
              <a:buChar char="•"/>
              <a:defRPr/>
            </a:lvl1pPr>
            <a:lvl2pPr marL="914400" lvl="1" indent="-342900" algn="l">
              <a:lnSpc>
                <a:spcPct val="90000"/>
              </a:lnSpc>
              <a:spcBef>
                <a:spcPts val="2200"/>
              </a:spcBef>
              <a:spcAft>
                <a:spcPts val="0"/>
              </a:spcAft>
              <a:buClr>
                <a:schemeClr val="dk1"/>
              </a:buClr>
              <a:buSzPts val="1800"/>
              <a:buChar char="•"/>
              <a:defRPr/>
            </a:lvl2pPr>
            <a:lvl3pPr marL="1371600" lvl="2" indent="-342900" algn="l">
              <a:lnSpc>
                <a:spcPct val="90000"/>
              </a:lnSpc>
              <a:spcBef>
                <a:spcPts val="2200"/>
              </a:spcBef>
              <a:spcAft>
                <a:spcPts val="0"/>
              </a:spcAft>
              <a:buClr>
                <a:schemeClr val="dk1"/>
              </a:buClr>
              <a:buSzPts val="1800"/>
              <a:buChar char="•"/>
              <a:defRPr/>
            </a:lvl3pPr>
            <a:lvl4pPr marL="1828800" lvl="3" indent="-342900" algn="l">
              <a:lnSpc>
                <a:spcPct val="90000"/>
              </a:lnSpc>
              <a:spcBef>
                <a:spcPts val="2200"/>
              </a:spcBef>
              <a:spcAft>
                <a:spcPts val="0"/>
              </a:spcAft>
              <a:buClr>
                <a:schemeClr val="dk1"/>
              </a:buClr>
              <a:buSzPts val="1800"/>
              <a:buChar char="•"/>
              <a:defRPr/>
            </a:lvl4pPr>
            <a:lvl5pPr marL="2286000" lvl="4" indent="-342900" algn="l">
              <a:lnSpc>
                <a:spcPct val="90000"/>
              </a:lnSpc>
              <a:spcBef>
                <a:spcPts val="2200"/>
              </a:spcBef>
              <a:spcAft>
                <a:spcPts val="0"/>
              </a:spcAft>
              <a:buClr>
                <a:schemeClr val="dk1"/>
              </a:buClr>
              <a:buSzPts val="1800"/>
              <a:buChar char="•"/>
              <a:defRPr/>
            </a:lvl5pPr>
            <a:lvl6pPr marL="2743200" lvl="5" indent="-342900" algn="l">
              <a:lnSpc>
                <a:spcPct val="90000"/>
              </a:lnSpc>
              <a:spcBef>
                <a:spcPts val="2200"/>
              </a:spcBef>
              <a:spcAft>
                <a:spcPts val="0"/>
              </a:spcAft>
              <a:buClr>
                <a:schemeClr val="dk1"/>
              </a:buClr>
              <a:buSzPts val="1800"/>
              <a:buChar char="•"/>
              <a:defRPr/>
            </a:lvl6pPr>
            <a:lvl7pPr marL="3200400" lvl="6" indent="-342900" algn="l">
              <a:lnSpc>
                <a:spcPct val="90000"/>
              </a:lnSpc>
              <a:spcBef>
                <a:spcPts val="2200"/>
              </a:spcBef>
              <a:spcAft>
                <a:spcPts val="0"/>
              </a:spcAft>
              <a:buClr>
                <a:schemeClr val="dk1"/>
              </a:buClr>
              <a:buSzPts val="1800"/>
              <a:buChar char="•"/>
              <a:defRPr/>
            </a:lvl7pPr>
            <a:lvl8pPr marL="3657600" lvl="7" indent="-342900" algn="l">
              <a:lnSpc>
                <a:spcPct val="90000"/>
              </a:lnSpc>
              <a:spcBef>
                <a:spcPts val="2200"/>
              </a:spcBef>
              <a:spcAft>
                <a:spcPts val="0"/>
              </a:spcAft>
              <a:buClr>
                <a:schemeClr val="dk1"/>
              </a:buClr>
              <a:buSzPts val="1800"/>
              <a:buChar char="•"/>
              <a:defRPr/>
            </a:lvl8pPr>
            <a:lvl9pPr marL="4114800" lvl="8" indent="-342900" algn="l">
              <a:lnSpc>
                <a:spcPct val="90000"/>
              </a:lnSpc>
              <a:spcBef>
                <a:spcPts val="22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2766060" y="1655240"/>
            <a:ext cx="34701479" cy="600921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2766060" y="8276166"/>
            <a:ext cx="34701479" cy="1972606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400"/>
              </a:spcBef>
              <a:spcAft>
                <a:spcPts val="0"/>
              </a:spcAft>
              <a:buClr>
                <a:schemeClr val="dk1"/>
              </a:buClr>
              <a:buSzPts val="1800"/>
              <a:buChar char="•"/>
              <a:defRPr/>
            </a:lvl1pPr>
            <a:lvl2pPr marL="914400" lvl="1" indent="-342900" algn="l">
              <a:lnSpc>
                <a:spcPct val="90000"/>
              </a:lnSpc>
              <a:spcBef>
                <a:spcPts val="2200"/>
              </a:spcBef>
              <a:spcAft>
                <a:spcPts val="0"/>
              </a:spcAft>
              <a:buClr>
                <a:schemeClr val="dk1"/>
              </a:buClr>
              <a:buSzPts val="1800"/>
              <a:buChar char="•"/>
              <a:defRPr/>
            </a:lvl2pPr>
            <a:lvl3pPr marL="1371600" lvl="2" indent="-342900" algn="l">
              <a:lnSpc>
                <a:spcPct val="90000"/>
              </a:lnSpc>
              <a:spcBef>
                <a:spcPts val="2200"/>
              </a:spcBef>
              <a:spcAft>
                <a:spcPts val="0"/>
              </a:spcAft>
              <a:buClr>
                <a:schemeClr val="dk1"/>
              </a:buClr>
              <a:buSzPts val="1800"/>
              <a:buChar char="•"/>
              <a:defRPr/>
            </a:lvl3pPr>
            <a:lvl4pPr marL="1828800" lvl="3" indent="-342900" algn="l">
              <a:lnSpc>
                <a:spcPct val="90000"/>
              </a:lnSpc>
              <a:spcBef>
                <a:spcPts val="2200"/>
              </a:spcBef>
              <a:spcAft>
                <a:spcPts val="0"/>
              </a:spcAft>
              <a:buClr>
                <a:schemeClr val="dk1"/>
              </a:buClr>
              <a:buSzPts val="1800"/>
              <a:buChar char="•"/>
              <a:defRPr/>
            </a:lvl4pPr>
            <a:lvl5pPr marL="2286000" lvl="4" indent="-342900" algn="l">
              <a:lnSpc>
                <a:spcPct val="90000"/>
              </a:lnSpc>
              <a:spcBef>
                <a:spcPts val="2200"/>
              </a:spcBef>
              <a:spcAft>
                <a:spcPts val="0"/>
              </a:spcAft>
              <a:buClr>
                <a:schemeClr val="dk1"/>
              </a:buClr>
              <a:buSzPts val="1800"/>
              <a:buChar char="•"/>
              <a:defRPr/>
            </a:lvl5pPr>
            <a:lvl6pPr marL="2743200" lvl="5" indent="-342900" algn="l">
              <a:lnSpc>
                <a:spcPct val="90000"/>
              </a:lnSpc>
              <a:spcBef>
                <a:spcPts val="2200"/>
              </a:spcBef>
              <a:spcAft>
                <a:spcPts val="0"/>
              </a:spcAft>
              <a:buClr>
                <a:schemeClr val="dk1"/>
              </a:buClr>
              <a:buSzPts val="1800"/>
              <a:buChar char="•"/>
              <a:defRPr/>
            </a:lvl6pPr>
            <a:lvl7pPr marL="3200400" lvl="6" indent="-342900" algn="l">
              <a:lnSpc>
                <a:spcPct val="90000"/>
              </a:lnSpc>
              <a:spcBef>
                <a:spcPts val="2200"/>
              </a:spcBef>
              <a:spcAft>
                <a:spcPts val="0"/>
              </a:spcAft>
              <a:buClr>
                <a:schemeClr val="dk1"/>
              </a:buClr>
              <a:buSzPts val="1800"/>
              <a:buChar char="•"/>
              <a:defRPr/>
            </a:lvl7pPr>
            <a:lvl8pPr marL="3657600" lvl="7" indent="-342900" algn="l">
              <a:lnSpc>
                <a:spcPct val="90000"/>
              </a:lnSpc>
              <a:spcBef>
                <a:spcPts val="2200"/>
              </a:spcBef>
              <a:spcAft>
                <a:spcPts val="0"/>
              </a:spcAft>
              <a:buClr>
                <a:schemeClr val="dk1"/>
              </a:buClr>
              <a:buSzPts val="1800"/>
              <a:buChar char="•"/>
              <a:defRPr/>
            </a:lvl8pPr>
            <a:lvl9pPr marL="4114800" lvl="8" indent="-342900" algn="l">
              <a:lnSpc>
                <a:spcPct val="90000"/>
              </a:lnSpc>
              <a:spcBef>
                <a:spcPts val="22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2745107" y="7750819"/>
            <a:ext cx="34701479" cy="1293240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6400"/>
              <a:buFont typeface="Calibri" panose="020F0502020204030204"/>
              <a:buNone/>
              <a:defRPr sz="2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2745107" y="20805572"/>
            <a:ext cx="34701479" cy="680084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400"/>
              </a:spcBef>
              <a:spcAft>
                <a:spcPts val="0"/>
              </a:spcAft>
              <a:buClr>
                <a:schemeClr val="dk1"/>
              </a:buClr>
              <a:buSzPts val="10560"/>
              <a:buNone/>
              <a:defRPr sz="10560">
                <a:solidFill>
                  <a:schemeClr val="dk1"/>
                </a:solidFill>
              </a:defRPr>
            </a:lvl1pPr>
            <a:lvl2pPr marL="914400" lvl="1" indent="-228600" algn="l">
              <a:lnSpc>
                <a:spcPct val="90000"/>
              </a:lnSpc>
              <a:spcBef>
                <a:spcPts val="2200"/>
              </a:spcBef>
              <a:spcAft>
                <a:spcPts val="0"/>
              </a:spcAft>
              <a:buClr>
                <a:srgbClr val="888888"/>
              </a:buClr>
              <a:buSzPts val="8800"/>
              <a:buNone/>
              <a:defRPr sz="8800">
                <a:solidFill>
                  <a:srgbClr val="888888"/>
                </a:solidFill>
              </a:defRPr>
            </a:lvl2pPr>
            <a:lvl3pPr marL="1371600" lvl="2" indent="-228600" algn="l">
              <a:lnSpc>
                <a:spcPct val="90000"/>
              </a:lnSpc>
              <a:spcBef>
                <a:spcPts val="2200"/>
              </a:spcBef>
              <a:spcAft>
                <a:spcPts val="0"/>
              </a:spcAft>
              <a:buClr>
                <a:srgbClr val="888888"/>
              </a:buClr>
              <a:buSzPts val="7920"/>
              <a:buNone/>
              <a:defRPr sz="7920">
                <a:solidFill>
                  <a:srgbClr val="888888"/>
                </a:solidFill>
              </a:defRPr>
            </a:lvl3pPr>
            <a:lvl4pPr marL="1828800" lvl="3" indent="-228600" algn="l">
              <a:lnSpc>
                <a:spcPct val="90000"/>
              </a:lnSpc>
              <a:spcBef>
                <a:spcPts val="2200"/>
              </a:spcBef>
              <a:spcAft>
                <a:spcPts val="0"/>
              </a:spcAft>
              <a:buClr>
                <a:srgbClr val="888888"/>
              </a:buClr>
              <a:buSzPts val="7040"/>
              <a:buNone/>
              <a:defRPr sz="7040">
                <a:solidFill>
                  <a:srgbClr val="888888"/>
                </a:solidFill>
              </a:defRPr>
            </a:lvl4pPr>
            <a:lvl5pPr marL="2286000" lvl="4" indent="-228600" algn="l">
              <a:lnSpc>
                <a:spcPct val="90000"/>
              </a:lnSpc>
              <a:spcBef>
                <a:spcPts val="2200"/>
              </a:spcBef>
              <a:spcAft>
                <a:spcPts val="0"/>
              </a:spcAft>
              <a:buClr>
                <a:srgbClr val="888888"/>
              </a:buClr>
              <a:buSzPts val="7040"/>
              <a:buNone/>
              <a:defRPr sz="7040">
                <a:solidFill>
                  <a:srgbClr val="888888"/>
                </a:solidFill>
              </a:defRPr>
            </a:lvl5pPr>
            <a:lvl6pPr marL="2743200" lvl="5" indent="-228600" algn="l">
              <a:lnSpc>
                <a:spcPct val="90000"/>
              </a:lnSpc>
              <a:spcBef>
                <a:spcPts val="2200"/>
              </a:spcBef>
              <a:spcAft>
                <a:spcPts val="0"/>
              </a:spcAft>
              <a:buClr>
                <a:srgbClr val="888888"/>
              </a:buClr>
              <a:buSzPts val="7040"/>
              <a:buNone/>
              <a:defRPr sz="7040">
                <a:solidFill>
                  <a:srgbClr val="888888"/>
                </a:solidFill>
              </a:defRPr>
            </a:lvl6pPr>
            <a:lvl7pPr marL="3200400" lvl="6" indent="-228600" algn="l">
              <a:lnSpc>
                <a:spcPct val="90000"/>
              </a:lnSpc>
              <a:spcBef>
                <a:spcPts val="2200"/>
              </a:spcBef>
              <a:spcAft>
                <a:spcPts val="0"/>
              </a:spcAft>
              <a:buClr>
                <a:srgbClr val="888888"/>
              </a:buClr>
              <a:buSzPts val="7040"/>
              <a:buNone/>
              <a:defRPr sz="7040">
                <a:solidFill>
                  <a:srgbClr val="888888"/>
                </a:solidFill>
              </a:defRPr>
            </a:lvl7pPr>
            <a:lvl8pPr marL="3657600" lvl="7" indent="-228600" algn="l">
              <a:lnSpc>
                <a:spcPct val="90000"/>
              </a:lnSpc>
              <a:spcBef>
                <a:spcPts val="2200"/>
              </a:spcBef>
              <a:spcAft>
                <a:spcPts val="0"/>
              </a:spcAft>
              <a:buClr>
                <a:srgbClr val="888888"/>
              </a:buClr>
              <a:buSzPts val="7040"/>
              <a:buNone/>
              <a:defRPr sz="7040">
                <a:solidFill>
                  <a:srgbClr val="888888"/>
                </a:solidFill>
              </a:defRPr>
            </a:lvl8pPr>
            <a:lvl9pPr marL="4114800" lvl="8" indent="-228600" algn="l">
              <a:lnSpc>
                <a:spcPct val="90000"/>
              </a:lnSpc>
              <a:spcBef>
                <a:spcPts val="2200"/>
              </a:spcBef>
              <a:spcAft>
                <a:spcPts val="0"/>
              </a:spcAft>
              <a:buClr>
                <a:srgbClr val="888888"/>
              </a:buClr>
              <a:buSzPts val="7040"/>
              <a:buNone/>
              <a:defRPr sz="7040">
                <a:solidFill>
                  <a:srgbClr val="888888"/>
                </a:solidFill>
              </a:defRPr>
            </a:lvl9pPr>
          </a:lstStyle>
          <a:p>
            <a:endParaRPr/>
          </a:p>
        </p:txBody>
      </p:sp>
      <p:sp>
        <p:nvSpPr>
          <p:cNvPr id="26" name="Google Shape;26;p5"/>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2766060" y="1655240"/>
            <a:ext cx="34701479" cy="600921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2766060" y="8276166"/>
            <a:ext cx="17099280" cy="1972606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400"/>
              </a:spcBef>
              <a:spcAft>
                <a:spcPts val="0"/>
              </a:spcAft>
              <a:buClr>
                <a:schemeClr val="dk1"/>
              </a:buClr>
              <a:buSzPts val="1800"/>
              <a:buChar char="•"/>
              <a:defRPr/>
            </a:lvl1pPr>
            <a:lvl2pPr marL="914400" lvl="1" indent="-342900" algn="l">
              <a:lnSpc>
                <a:spcPct val="90000"/>
              </a:lnSpc>
              <a:spcBef>
                <a:spcPts val="2200"/>
              </a:spcBef>
              <a:spcAft>
                <a:spcPts val="0"/>
              </a:spcAft>
              <a:buClr>
                <a:schemeClr val="dk1"/>
              </a:buClr>
              <a:buSzPts val="1800"/>
              <a:buChar char="•"/>
              <a:defRPr/>
            </a:lvl2pPr>
            <a:lvl3pPr marL="1371600" lvl="2" indent="-342900" algn="l">
              <a:lnSpc>
                <a:spcPct val="90000"/>
              </a:lnSpc>
              <a:spcBef>
                <a:spcPts val="2200"/>
              </a:spcBef>
              <a:spcAft>
                <a:spcPts val="0"/>
              </a:spcAft>
              <a:buClr>
                <a:schemeClr val="dk1"/>
              </a:buClr>
              <a:buSzPts val="1800"/>
              <a:buChar char="•"/>
              <a:defRPr/>
            </a:lvl3pPr>
            <a:lvl4pPr marL="1828800" lvl="3" indent="-342900" algn="l">
              <a:lnSpc>
                <a:spcPct val="90000"/>
              </a:lnSpc>
              <a:spcBef>
                <a:spcPts val="2200"/>
              </a:spcBef>
              <a:spcAft>
                <a:spcPts val="0"/>
              </a:spcAft>
              <a:buClr>
                <a:schemeClr val="dk1"/>
              </a:buClr>
              <a:buSzPts val="1800"/>
              <a:buChar char="•"/>
              <a:defRPr/>
            </a:lvl4pPr>
            <a:lvl5pPr marL="2286000" lvl="4" indent="-342900" algn="l">
              <a:lnSpc>
                <a:spcPct val="90000"/>
              </a:lnSpc>
              <a:spcBef>
                <a:spcPts val="2200"/>
              </a:spcBef>
              <a:spcAft>
                <a:spcPts val="0"/>
              </a:spcAft>
              <a:buClr>
                <a:schemeClr val="dk1"/>
              </a:buClr>
              <a:buSzPts val="1800"/>
              <a:buChar char="•"/>
              <a:defRPr/>
            </a:lvl5pPr>
            <a:lvl6pPr marL="2743200" lvl="5" indent="-342900" algn="l">
              <a:lnSpc>
                <a:spcPct val="90000"/>
              </a:lnSpc>
              <a:spcBef>
                <a:spcPts val="2200"/>
              </a:spcBef>
              <a:spcAft>
                <a:spcPts val="0"/>
              </a:spcAft>
              <a:buClr>
                <a:schemeClr val="dk1"/>
              </a:buClr>
              <a:buSzPts val="1800"/>
              <a:buChar char="•"/>
              <a:defRPr/>
            </a:lvl6pPr>
            <a:lvl7pPr marL="3200400" lvl="6" indent="-342900" algn="l">
              <a:lnSpc>
                <a:spcPct val="90000"/>
              </a:lnSpc>
              <a:spcBef>
                <a:spcPts val="2200"/>
              </a:spcBef>
              <a:spcAft>
                <a:spcPts val="0"/>
              </a:spcAft>
              <a:buClr>
                <a:schemeClr val="dk1"/>
              </a:buClr>
              <a:buSzPts val="1800"/>
              <a:buChar char="•"/>
              <a:defRPr/>
            </a:lvl7pPr>
            <a:lvl8pPr marL="3657600" lvl="7" indent="-342900" algn="l">
              <a:lnSpc>
                <a:spcPct val="90000"/>
              </a:lnSpc>
              <a:spcBef>
                <a:spcPts val="2200"/>
              </a:spcBef>
              <a:spcAft>
                <a:spcPts val="0"/>
              </a:spcAft>
              <a:buClr>
                <a:schemeClr val="dk1"/>
              </a:buClr>
              <a:buSzPts val="1800"/>
              <a:buChar char="•"/>
              <a:defRPr/>
            </a:lvl8pPr>
            <a:lvl9pPr marL="4114800" lvl="8" indent="-342900" algn="l">
              <a:lnSpc>
                <a:spcPct val="90000"/>
              </a:lnSpc>
              <a:spcBef>
                <a:spcPts val="22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20368259" y="8276166"/>
            <a:ext cx="17099280" cy="1972606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400"/>
              </a:spcBef>
              <a:spcAft>
                <a:spcPts val="0"/>
              </a:spcAft>
              <a:buClr>
                <a:schemeClr val="dk1"/>
              </a:buClr>
              <a:buSzPts val="1800"/>
              <a:buChar char="•"/>
              <a:defRPr/>
            </a:lvl1pPr>
            <a:lvl2pPr marL="914400" lvl="1" indent="-342900" algn="l">
              <a:lnSpc>
                <a:spcPct val="90000"/>
              </a:lnSpc>
              <a:spcBef>
                <a:spcPts val="2200"/>
              </a:spcBef>
              <a:spcAft>
                <a:spcPts val="0"/>
              </a:spcAft>
              <a:buClr>
                <a:schemeClr val="dk1"/>
              </a:buClr>
              <a:buSzPts val="1800"/>
              <a:buChar char="•"/>
              <a:defRPr/>
            </a:lvl2pPr>
            <a:lvl3pPr marL="1371600" lvl="2" indent="-342900" algn="l">
              <a:lnSpc>
                <a:spcPct val="90000"/>
              </a:lnSpc>
              <a:spcBef>
                <a:spcPts val="2200"/>
              </a:spcBef>
              <a:spcAft>
                <a:spcPts val="0"/>
              </a:spcAft>
              <a:buClr>
                <a:schemeClr val="dk1"/>
              </a:buClr>
              <a:buSzPts val="1800"/>
              <a:buChar char="•"/>
              <a:defRPr/>
            </a:lvl3pPr>
            <a:lvl4pPr marL="1828800" lvl="3" indent="-342900" algn="l">
              <a:lnSpc>
                <a:spcPct val="90000"/>
              </a:lnSpc>
              <a:spcBef>
                <a:spcPts val="2200"/>
              </a:spcBef>
              <a:spcAft>
                <a:spcPts val="0"/>
              </a:spcAft>
              <a:buClr>
                <a:schemeClr val="dk1"/>
              </a:buClr>
              <a:buSzPts val="1800"/>
              <a:buChar char="•"/>
              <a:defRPr/>
            </a:lvl4pPr>
            <a:lvl5pPr marL="2286000" lvl="4" indent="-342900" algn="l">
              <a:lnSpc>
                <a:spcPct val="90000"/>
              </a:lnSpc>
              <a:spcBef>
                <a:spcPts val="2200"/>
              </a:spcBef>
              <a:spcAft>
                <a:spcPts val="0"/>
              </a:spcAft>
              <a:buClr>
                <a:schemeClr val="dk1"/>
              </a:buClr>
              <a:buSzPts val="1800"/>
              <a:buChar char="•"/>
              <a:defRPr/>
            </a:lvl5pPr>
            <a:lvl6pPr marL="2743200" lvl="5" indent="-342900" algn="l">
              <a:lnSpc>
                <a:spcPct val="90000"/>
              </a:lnSpc>
              <a:spcBef>
                <a:spcPts val="2200"/>
              </a:spcBef>
              <a:spcAft>
                <a:spcPts val="0"/>
              </a:spcAft>
              <a:buClr>
                <a:schemeClr val="dk1"/>
              </a:buClr>
              <a:buSzPts val="1800"/>
              <a:buChar char="•"/>
              <a:defRPr/>
            </a:lvl6pPr>
            <a:lvl7pPr marL="3200400" lvl="6" indent="-342900" algn="l">
              <a:lnSpc>
                <a:spcPct val="90000"/>
              </a:lnSpc>
              <a:spcBef>
                <a:spcPts val="2200"/>
              </a:spcBef>
              <a:spcAft>
                <a:spcPts val="0"/>
              </a:spcAft>
              <a:buClr>
                <a:schemeClr val="dk1"/>
              </a:buClr>
              <a:buSzPts val="1800"/>
              <a:buChar char="•"/>
              <a:defRPr/>
            </a:lvl7pPr>
            <a:lvl8pPr marL="3657600" lvl="7" indent="-342900" algn="l">
              <a:lnSpc>
                <a:spcPct val="90000"/>
              </a:lnSpc>
              <a:spcBef>
                <a:spcPts val="2200"/>
              </a:spcBef>
              <a:spcAft>
                <a:spcPts val="0"/>
              </a:spcAft>
              <a:buClr>
                <a:schemeClr val="dk1"/>
              </a:buClr>
              <a:buSzPts val="1800"/>
              <a:buChar char="•"/>
              <a:defRPr/>
            </a:lvl8pPr>
            <a:lvl9pPr marL="4114800" lvl="8" indent="-342900" algn="l">
              <a:lnSpc>
                <a:spcPct val="90000"/>
              </a:lnSpc>
              <a:spcBef>
                <a:spcPts val="22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2771300" y="1655240"/>
            <a:ext cx="34701479" cy="600921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2771305" y="7621272"/>
            <a:ext cx="17020696" cy="37350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4400"/>
              </a:spcBef>
              <a:spcAft>
                <a:spcPts val="0"/>
              </a:spcAft>
              <a:buClr>
                <a:schemeClr val="dk1"/>
              </a:buClr>
              <a:buSzPts val="10560"/>
              <a:buNone/>
              <a:defRPr sz="10560" b="1"/>
            </a:lvl1pPr>
            <a:lvl2pPr marL="914400" lvl="1" indent="-228600" algn="l">
              <a:lnSpc>
                <a:spcPct val="90000"/>
              </a:lnSpc>
              <a:spcBef>
                <a:spcPts val="2200"/>
              </a:spcBef>
              <a:spcAft>
                <a:spcPts val="0"/>
              </a:spcAft>
              <a:buClr>
                <a:schemeClr val="dk1"/>
              </a:buClr>
              <a:buSzPts val="8800"/>
              <a:buNone/>
              <a:defRPr sz="8800" b="1"/>
            </a:lvl2pPr>
            <a:lvl3pPr marL="1371600" lvl="2" indent="-228600" algn="l">
              <a:lnSpc>
                <a:spcPct val="90000"/>
              </a:lnSpc>
              <a:spcBef>
                <a:spcPts val="2200"/>
              </a:spcBef>
              <a:spcAft>
                <a:spcPts val="0"/>
              </a:spcAft>
              <a:buClr>
                <a:schemeClr val="dk1"/>
              </a:buClr>
              <a:buSzPts val="7920"/>
              <a:buNone/>
              <a:defRPr sz="7920" b="1"/>
            </a:lvl3pPr>
            <a:lvl4pPr marL="1828800" lvl="3" indent="-228600" algn="l">
              <a:lnSpc>
                <a:spcPct val="90000"/>
              </a:lnSpc>
              <a:spcBef>
                <a:spcPts val="2200"/>
              </a:spcBef>
              <a:spcAft>
                <a:spcPts val="0"/>
              </a:spcAft>
              <a:buClr>
                <a:schemeClr val="dk1"/>
              </a:buClr>
              <a:buSzPts val="7040"/>
              <a:buNone/>
              <a:defRPr sz="7040" b="1"/>
            </a:lvl4pPr>
            <a:lvl5pPr marL="2286000" lvl="4" indent="-228600" algn="l">
              <a:lnSpc>
                <a:spcPct val="90000"/>
              </a:lnSpc>
              <a:spcBef>
                <a:spcPts val="2200"/>
              </a:spcBef>
              <a:spcAft>
                <a:spcPts val="0"/>
              </a:spcAft>
              <a:buClr>
                <a:schemeClr val="dk1"/>
              </a:buClr>
              <a:buSzPts val="7040"/>
              <a:buNone/>
              <a:defRPr sz="7040" b="1"/>
            </a:lvl5pPr>
            <a:lvl6pPr marL="2743200" lvl="5" indent="-228600" algn="l">
              <a:lnSpc>
                <a:spcPct val="90000"/>
              </a:lnSpc>
              <a:spcBef>
                <a:spcPts val="2200"/>
              </a:spcBef>
              <a:spcAft>
                <a:spcPts val="0"/>
              </a:spcAft>
              <a:buClr>
                <a:schemeClr val="dk1"/>
              </a:buClr>
              <a:buSzPts val="7040"/>
              <a:buNone/>
              <a:defRPr sz="7040" b="1"/>
            </a:lvl6pPr>
            <a:lvl7pPr marL="3200400" lvl="6" indent="-228600" algn="l">
              <a:lnSpc>
                <a:spcPct val="90000"/>
              </a:lnSpc>
              <a:spcBef>
                <a:spcPts val="2200"/>
              </a:spcBef>
              <a:spcAft>
                <a:spcPts val="0"/>
              </a:spcAft>
              <a:buClr>
                <a:schemeClr val="dk1"/>
              </a:buClr>
              <a:buSzPts val="7040"/>
              <a:buNone/>
              <a:defRPr sz="7040" b="1"/>
            </a:lvl7pPr>
            <a:lvl8pPr marL="3657600" lvl="7" indent="-228600" algn="l">
              <a:lnSpc>
                <a:spcPct val="90000"/>
              </a:lnSpc>
              <a:spcBef>
                <a:spcPts val="2200"/>
              </a:spcBef>
              <a:spcAft>
                <a:spcPts val="0"/>
              </a:spcAft>
              <a:buClr>
                <a:schemeClr val="dk1"/>
              </a:buClr>
              <a:buSzPts val="7040"/>
              <a:buNone/>
              <a:defRPr sz="7040" b="1"/>
            </a:lvl8pPr>
            <a:lvl9pPr marL="4114800" lvl="8" indent="-228600" algn="l">
              <a:lnSpc>
                <a:spcPct val="90000"/>
              </a:lnSpc>
              <a:spcBef>
                <a:spcPts val="2200"/>
              </a:spcBef>
              <a:spcAft>
                <a:spcPts val="0"/>
              </a:spcAft>
              <a:buClr>
                <a:schemeClr val="dk1"/>
              </a:buClr>
              <a:buSzPts val="7040"/>
              <a:buNone/>
              <a:defRPr sz="7040" b="1"/>
            </a:lvl9pPr>
          </a:lstStyle>
          <a:p>
            <a:endParaRPr/>
          </a:p>
        </p:txBody>
      </p:sp>
      <p:sp>
        <p:nvSpPr>
          <p:cNvPr id="39" name="Google Shape;39;p7"/>
          <p:cNvSpPr txBox="1">
            <a:spLocks noGrp="1"/>
          </p:cNvSpPr>
          <p:nvPr>
            <p:ph type="body" idx="2"/>
          </p:nvPr>
        </p:nvSpPr>
        <p:spPr>
          <a:xfrm>
            <a:off x="2771305" y="11356340"/>
            <a:ext cx="17020696" cy="167034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400"/>
              </a:spcBef>
              <a:spcAft>
                <a:spcPts val="0"/>
              </a:spcAft>
              <a:buClr>
                <a:schemeClr val="dk1"/>
              </a:buClr>
              <a:buSzPts val="1800"/>
              <a:buChar char="•"/>
              <a:defRPr/>
            </a:lvl1pPr>
            <a:lvl2pPr marL="914400" lvl="1" indent="-342900" algn="l">
              <a:lnSpc>
                <a:spcPct val="90000"/>
              </a:lnSpc>
              <a:spcBef>
                <a:spcPts val="2200"/>
              </a:spcBef>
              <a:spcAft>
                <a:spcPts val="0"/>
              </a:spcAft>
              <a:buClr>
                <a:schemeClr val="dk1"/>
              </a:buClr>
              <a:buSzPts val="1800"/>
              <a:buChar char="•"/>
              <a:defRPr/>
            </a:lvl2pPr>
            <a:lvl3pPr marL="1371600" lvl="2" indent="-342900" algn="l">
              <a:lnSpc>
                <a:spcPct val="90000"/>
              </a:lnSpc>
              <a:spcBef>
                <a:spcPts val="2200"/>
              </a:spcBef>
              <a:spcAft>
                <a:spcPts val="0"/>
              </a:spcAft>
              <a:buClr>
                <a:schemeClr val="dk1"/>
              </a:buClr>
              <a:buSzPts val="1800"/>
              <a:buChar char="•"/>
              <a:defRPr/>
            </a:lvl3pPr>
            <a:lvl4pPr marL="1828800" lvl="3" indent="-342900" algn="l">
              <a:lnSpc>
                <a:spcPct val="90000"/>
              </a:lnSpc>
              <a:spcBef>
                <a:spcPts val="2200"/>
              </a:spcBef>
              <a:spcAft>
                <a:spcPts val="0"/>
              </a:spcAft>
              <a:buClr>
                <a:schemeClr val="dk1"/>
              </a:buClr>
              <a:buSzPts val="1800"/>
              <a:buChar char="•"/>
              <a:defRPr/>
            </a:lvl4pPr>
            <a:lvl5pPr marL="2286000" lvl="4" indent="-342900" algn="l">
              <a:lnSpc>
                <a:spcPct val="90000"/>
              </a:lnSpc>
              <a:spcBef>
                <a:spcPts val="2200"/>
              </a:spcBef>
              <a:spcAft>
                <a:spcPts val="0"/>
              </a:spcAft>
              <a:buClr>
                <a:schemeClr val="dk1"/>
              </a:buClr>
              <a:buSzPts val="1800"/>
              <a:buChar char="•"/>
              <a:defRPr/>
            </a:lvl5pPr>
            <a:lvl6pPr marL="2743200" lvl="5" indent="-342900" algn="l">
              <a:lnSpc>
                <a:spcPct val="90000"/>
              </a:lnSpc>
              <a:spcBef>
                <a:spcPts val="2200"/>
              </a:spcBef>
              <a:spcAft>
                <a:spcPts val="0"/>
              </a:spcAft>
              <a:buClr>
                <a:schemeClr val="dk1"/>
              </a:buClr>
              <a:buSzPts val="1800"/>
              <a:buChar char="•"/>
              <a:defRPr/>
            </a:lvl6pPr>
            <a:lvl7pPr marL="3200400" lvl="6" indent="-342900" algn="l">
              <a:lnSpc>
                <a:spcPct val="90000"/>
              </a:lnSpc>
              <a:spcBef>
                <a:spcPts val="2200"/>
              </a:spcBef>
              <a:spcAft>
                <a:spcPts val="0"/>
              </a:spcAft>
              <a:buClr>
                <a:schemeClr val="dk1"/>
              </a:buClr>
              <a:buSzPts val="1800"/>
              <a:buChar char="•"/>
              <a:defRPr/>
            </a:lvl7pPr>
            <a:lvl8pPr marL="3657600" lvl="7" indent="-342900" algn="l">
              <a:lnSpc>
                <a:spcPct val="90000"/>
              </a:lnSpc>
              <a:spcBef>
                <a:spcPts val="2200"/>
              </a:spcBef>
              <a:spcAft>
                <a:spcPts val="0"/>
              </a:spcAft>
              <a:buClr>
                <a:schemeClr val="dk1"/>
              </a:buClr>
              <a:buSzPts val="1800"/>
              <a:buChar char="•"/>
              <a:defRPr/>
            </a:lvl8pPr>
            <a:lvl9pPr marL="4114800" lvl="8" indent="-342900" algn="l">
              <a:lnSpc>
                <a:spcPct val="90000"/>
              </a:lnSpc>
              <a:spcBef>
                <a:spcPts val="22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20368263" y="7621272"/>
            <a:ext cx="17104520" cy="37350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4400"/>
              </a:spcBef>
              <a:spcAft>
                <a:spcPts val="0"/>
              </a:spcAft>
              <a:buClr>
                <a:schemeClr val="dk1"/>
              </a:buClr>
              <a:buSzPts val="10560"/>
              <a:buNone/>
              <a:defRPr sz="10560" b="1"/>
            </a:lvl1pPr>
            <a:lvl2pPr marL="914400" lvl="1" indent="-228600" algn="l">
              <a:lnSpc>
                <a:spcPct val="90000"/>
              </a:lnSpc>
              <a:spcBef>
                <a:spcPts val="2200"/>
              </a:spcBef>
              <a:spcAft>
                <a:spcPts val="0"/>
              </a:spcAft>
              <a:buClr>
                <a:schemeClr val="dk1"/>
              </a:buClr>
              <a:buSzPts val="8800"/>
              <a:buNone/>
              <a:defRPr sz="8800" b="1"/>
            </a:lvl2pPr>
            <a:lvl3pPr marL="1371600" lvl="2" indent="-228600" algn="l">
              <a:lnSpc>
                <a:spcPct val="90000"/>
              </a:lnSpc>
              <a:spcBef>
                <a:spcPts val="2200"/>
              </a:spcBef>
              <a:spcAft>
                <a:spcPts val="0"/>
              </a:spcAft>
              <a:buClr>
                <a:schemeClr val="dk1"/>
              </a:buClr>
              <a:buSzPts val="7920"/>
              <a:buNone/>
              <a:defRPr sz="7920" b="1"/>
            </a:lvl3pPr>
            <a:lvl4pPr marL="1828800" lvl="3" indent="-228600" algn="l">
              <a:lnSpc>
                <a:spcPct val="90000"/>
              </a:lnSpc>
              <a:spcBef>
                <a:spcPts val="2200"/>
              </a:spcBef>
              <a:spcAft>
                <a:spcPts val="0"/>
              </a:spcAft>
              <a:buClr>
                <a:schemeClr val="dk1"/>
              </a:buClr>
              <a:buSzPts val="7040"/>
              <a:buNone/>
              <a:defRPr sz="7040" b="1"/>
            </a:lvl4pPr>
            <a:lvl5pPr marL="2286000" lvl="4" indent="-228600" algn="l">
              <a:lnSpc>
                <a:spcPct val="90000"/>
              </a:lnSpc>
              <a:spcBef>
                <a:spcPts val="2200"/>
              </a:spcBef>
              <a:spcAft>
                <a:spcPts val="0"/>
              </a:spcAft>
              <a:buClr>
                <a:schemeClr val="dk1"/>
              </a:buClr>
              <a:buSzPts val="7040"/>
              <a:buNone/>
              <a:defRPr sz="7040" b="1"/>
            </a:lvl5pPr>
            <a:lvl6pPr marL="2743200" lvl="5" indent="-228600" algn="l">
              <a:lnSpc>
                <a:spcPct val="90000"/>
              </a:lnSpc>
              <a:spcBef>
                <a:spcPts val="2200"/>
              </a:spcBef>
              <a:spcAft>
                <a:spcPts val="0"/>
              </a:spcAft>
              <a:buClr>
                <a:schemeClr val="dk1"/>
              </a:buClr>
              <a:buSzPts val="7040"/>
              <a:buNone/>
              <a:defRPr sz="7040" b="1"/>
            </a:lvl6pPr>
            <a:lvl7pPr marL="3200400" lvl="6" indent="-228600" algn="l">
              <a:lnSpc>
                <a:spcPct val="90000"/>
              </a:lnSpc>
              <a:spcBef>
                <a:spcPts val="2200"/>
              </a:spcBef>
              <a:spcAft>
                <a:spcPts val="0"/>
              </a:spcAft>
              <a:buClr>
                <a:schemeClr val="dk1"/>
              </a:buClr>
              <a:buSzPts val="7040"/>
              <a:buNone/>
              <a:defRPr sz="7040" b="1"/>
            </a:lvl7pPr>
            <a:lvl8pPr marL="3657600" lvl="7" indent="-228600" algn="l">
              <a:lnSpc>
                <a:spcPct val="90000"/>
              </a:lnSpc>
              <a:spcBef>
                <a:spcPts val="2200"/>
              </a:spcBef>
              <a:spcAft>
                <a:spcPts val="0"/>
              </a:spcAft>
              <a:buClr>
                <a:schemeClr val="dk1"/>
              </a:buClr>
              <a:buSzPts val="7040"/>
              <a:buNone/>
              <a:defRPr sz="7040" b="1"/>
            </a:lvl8pPr>
            <a:lvl9pPr marL="4114800" lvl="8" indent="-228600" algn="l">
              <a:lnSpc>
                <a:spcPct val="90000"/>
              </a:lnSpc>
              <a:spcBef>
                <a:spcPts val="2200"/>
              </a:spcBef>
              <a:spcAft>
                <a:spcPts val="0"/>
              </a:spcAft>
              <a:buClr>
                <a:schemeClr val="dk1"/>
              </a:buClr>
              <a:buSzPts val="7040"/>
              <a:buNone/>
              <a:defRPr sz="7040" b="1"/>
            </a:lvl9pPr>
          </a:lstStyle>
          <a:p>
            <a:endParaRPr/>
          </a:p>
        </p:txBody>
      </p:sp>
      <p:sp>
        <p:nvSpPr>
          <p:cNvPr id="41" name="Google Shape;41;p7"/>
          <p:cNvSpPr txBox="1">
            <a:spLocks noGrp="1"/>
          </p:cNvSpPr>
          <p:nvPr>
            <p:ph type="body" idx="4"/>
          </p:nvPr>
        </p:nvSpPr>
        <p:spPr>
          <a:xfrm>
            <a:off x="20368263" y="11356340"/>
            <a:ext cx="17104520" cy="167034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4400"/>
              </a:spcBef>
              <a:spcAft>
                <a:spcPts val="0"/>
              </a:spcAft>
              <a:buClr>
                <a:schemeClr val="dk1"/>
              </a:buClr>
              <a:buSzPts val="1800"/>
              <a:buChar char="•"/>
              <a:defRPr/>
            </a:lvl1pPr>
            <a:lvl2pPr marL="914400" lvl="1" indent="-342900" algn="l">
              <a:lnSpc>
                <a:spcPct val="90000"/>
              </a:lnSpc>
              <a:spcBef>
                <a:spcPts val="2200"/>
              </a:spcBef>
              <a:spcAft>
                <a:spcPts val="0"/>
              </a:spcAft>
              <a:buClr>
                <a:schemeClr val="dk1"/>
              </a:buClr>
              <a:buSzPts val="1800"/>
              <a:buChar char="•"/>
              <a:defRPr/>
            </a:lvl2pPr>
            <a:lvl3pPr marL="1371600" lvl="2" indent="-342900" algn="l">
              <a:lnSpc>
                <a:spcPct val="90000"/>
              </a:lnSpc>
              <a:spcBef>
                <a:spcPts val="2200"/>
              </a:spcBef>
              <a:spcAft>
                <a:spcPts val="0"/>
              </a:spcAft>
              <a:buClr>
                <a:schemeClr val="dk1"/>
              </a:buClr>
              <a:buSzPts val="1800"/>
              <a:buChar char="•"/>
              <a:defRPr/>
            </a:lvl3pPr>
            <a:lvl4pPr marL="1828800" lvl="3" indent="-342900" algn="l">
              <a:lnSpc>
                <a:spcPct val="90000"/>
              </a:lnSpc>
              <a:spcBef>
                <a:spcPts val="2200"/>
              </a:spcBef>
              <a:spcAft>
                <a:spcPts val="0"/>
              </a:spcAft>
              <a:buClr>
                <a:schemeClr val="dk1"/>
              </a:buClr>
              <a:buSzPts val="1800"/>
              <a:buChar char="•"/>
              <a:defRPr/>
            </a:lvl4pPr>
            <a:lvl5pPr marL="2286000" lvl="4" indent="-342900" algn="l">
              <a:lnSpc>
                <a:spcPct val="90000"/>
              </a:lnSpc>
              <a:spcBef>
                <a:spcPts val="2200"/>
              </a:spcBef>
              <a:spcAft>
                <a:spcPts val="0"/>
              </a:spcAft>
              <a:buClr>
                <a:schemeClr val="dk1"/>
              </a:buClr>
              <a:buSzPts val="1800"/>
              <a:buChar char="•"/>
              <a:defRPr/>
            </a:lvl5pPr>
            <a:lvl6pPr marL="2743200" lvl="5" indent="-342900" algn="l">
              <a:lnSpc>
                <a:spcPct val="90000"/>
              </a:lnSpc>
              <a:spcBef>
                <a:spcPts val="2200"/>
              </a:spcBef>
              <a:spcAft>
                <a:spcPts val="0"/>
              </a:spcAft>
              <a:buClr>
                <a:schemeClr val="dk1"/>
              </a:buClr>
              <a:buSzPts val="1800"/>
              <a:buChar char="•"/>
              <a:defRPr/>
            </a:lvl6pPr>
            <a:lvl7pPr marL="3200400" lvl="6" indent="-342900" algn="l">
              <a:lnSpc>
                <a:spcPct val="90000"/>
              </a:lnSpc>
              <a:spcBef>
                <a:spcPts val="2200"/>
              </a:spcBef>
              <a:spcAft>
                <a:spcPts val="0"/>
              </a:spcAft>
              <a:buClr>
                <a:schemeClr val="dk1"/>
              </a:buClr>
              <a:buSzPts val="1800"/>
              <a:buChar char="•"/>
              <a:defRPr/>
            </a:lvl7pPr>
            <a:lvl8pPr marL="3657600" lvl="7" indent="-342900" algn="l">
              <a:lnSpc>
                <a:spcPct val="90000"/>
              </a:lnSpc>
              <a:spcBef>
                <a:spcPts val="2200"/>
              </a:spcBef>
              <a:spcAft>
                <a:spcPts val="0"/>
              </a:spcAft>
              <a:buClr>
                <a:schemeClr val="dk1"/>
              </a:buClr>
              <a:buSzPts val="1800"/>
              <a:buChar char="•"/>
              <a:defRPr/>
            </a:lvl8pPr>
            <a:lvl9pPr marL="4114800" lvl="8" indent="-342900" algn="l">
              <a:lnSpc>
                <a:spcPct val="90000"/>
              </a:lnSpc>
              <a:spcBef>
                <a:spcPts val="22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2766060" y="1655240"/>
            <a:ext cx="34701479" cy="600921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2771301" y="2072640"/>
            <a:ext cx="12976383" cy="7254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4080"/>
              <a:buFont typeface="Calibri" panose="020F0502020204030204"/>
              <a:buNone/>
              <a:defRPr sz="140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17104520" y="4476333"/>
            <a:ext cx="20368260" cy="22093768"/>
          </a:xfrm>
          <a:prstGeom prst="rect">
            <a:avLst/>
          </a:prstGeom>
          <a:noFill/>
          <a:ln>
            <a:noFill/>
          </a:ln>
        </p:spPr>
        <p:txBody>
          <a:bodyPr spcFirstLastPara="1" wrap="square" lIns="91425" tIns="45700" rIns="91425" bIns="45700" anchor="t" anchorCtr="0">
            <a:normAutofit/>
          </a:bodyPr>
          <a:lstStyle>
            <a:lvl1pPr marL="457200" lvl="0" indent="-1122680" algn="l">
              <a:lnSpc>
                <a:spcPct val="90000"/>
              </a:lnSpc>
              <a:spcBef>
                <a:spcPts val="4400"/>
              </a:spcBef>
              <a:spcAft>
                <a:spcPts val="0"/>
              </a:spcAft>
              <a:buClr>
                <a:schemeClr val="dk1"/>
              </a:buClr>
              <a:buSzPts val="14080"/>
              <a:buChar char="•"/>
              <a:defRPr sz="14080"/>
            </a:lvl1pPr>
            <a:lvl2pPr marL="914400" lvl="1" indent="-1010920" algn="l">
              <a:lnSpc>
                <a:spcPct val="90000"/>
              </a:lnSpc>
              <a:spcBef>
                <a:spcPts val="2200"/>
              </a:spcBef>
              <a:spcAft>
                <a:spcPts val="0"/>
              </a:spcAft>
              <a:buClr>
                <a:schemeClr val="dk1"/>
              </a:buClr>
              <a:buSzPts val="12320"/>
              <a:buChar char="•"/>
              <a:defRPr sz="12320"/>
            </a:lvl2pPr>
            <a:lvl3pPr marL="1371600" lvl="2" indent="-899160" algn="l">
              <a:lnSpc>
                <a:spcPct val="90000"/>
              </a:lnSpc>
              <a:spcBef>
                <a:spcPts val="2200"/>
              </a:spcBef>
              <a:spcAft>
                <a:spcPts val="0"/>
              </a:spcAft>
              <a:buClr>
                <a:schemeClr val="dk1"/>
              </a:buClr>
              <a:buSzPts val="10560"/>
              <a:buChar char="•"/>
              <a:defRPr sz="10560"/>
            </a:lvl3pPr>
            <a:lvl4pPr marL="1828800" lvl="3" indent="-787400" algn="l">
              <a:lnSpc>
                <a:spcPct val="90000"/>
              </a:lnSpc>
              <a:spcBef>
                <a:spcPts val="2200"/>
              </a:spcBef>
              <a:spcAft>
                <a:spcPts val="0"/>
              </a:spcAft>
              <a:buClr>
                <a:schemeClr val="dk1"/>
              </a:buClr>
              <a:buSzPts val="8800"/>
              <a:buChar char="•"/>
              <a:defRPr sz="8800"/>
            </a:lvl4pPr>
            <a:lvl5pPr marL="2286000" lvl="4" indent="-787400" algn="l">
              <a:lnSpc>
                <a:spcPct val="90000"/>
              </a:lnSpc>
              <a:spcBef>
                <a:spcPts val="2200"/>
              </a:spcBef>
              <a:spcAft>
                <a:spcPts val="0"/>
              </a:spcAft>
              <a:buClr>
                <a:schemeClr val="dk1"/>
              </a:buClr>
              <a:buSzPts val="8800"/>
              <a:buChar char="•"/>
              <a:defRPr sz="8800"/>
            </a:lvl5pPr>
            <a:lvl6pPr marL="2743200" lvl="5" indent="-787400" algn="l">
              <a:lnSpc>
                <a:spcPct val="90000"/>
              </a:lnSpc>
              <a:spcBef>
                <a:spcPts val="2200"/>
              </a:spcBef>
              <a:spcAft>
                <a:spcPts val="0"/>
              </a:spcAft>
              <a:buClr>
                <a:schemeClr val="dk1"/>
              </a:buClr>
              <a:buSzPts val="8800"/>
              <a:buChar char="•"/>
              <a:defRPr sz="8800"/>
            </a:lvl6pPr>
            <a:lvl7pPr marL="3200400" lvl="6" indent="-787400" algn="l">
              <a:lnSpc>
                <a:spcPct val="90000"/>
              </a:lnSpc>
              <a:spcBef>
                <a:spcPts val="2200"/>
              </a:spcBef>
              <a:spcAft>
                <a:spcPts val="0"/>
              </a:spcAft>
              <a:buClr>
                <a:schemeClr val="dk1"/>
              </a:buClr>
              <a:buSzPts val="8800"/>
              <a:buChar char="•"/>
              <a:defRPr sz="8800"/>
            </a:lvl7pPr>
            <a:lvl8pPr marL="3657600" lvl="7" indent="-787400" algn="l">
              <a:lnSpc>
                <a:spcPct val="90000"/>
              </a:lnSpc>
              <a:spcBef>
                <a:spcPts val="2200"/>
              </a:spcBef>
              <a:spcAft>
                <a:spcPts val="0"/>
              </a:spcAft>
              <a:buClr>
                <a:schemeClr val="dk1"/>
              </a:buClr>
              <a:buSzPts val="8800"/>
              <a:buChar char="•"/>
              <a:defRPr sz="8800"/>
            </a:lvl8pPr>
            <a:lvl9pPr marL="4114800" lvl="8" indent="-787400" algn="l">
              <a:lnSpc>
                <a:spcPct val="90000"/>
              </a:lnSpc>
              <a:spcBef>
                <a:spcPts val="2200"/>
              </a:spcBef>
              <a:spcAft>
                <a:spcPts val="0"/>
              </a:spcAft>
              <a:buClr>
                <a:schemeClr val="dk1"/>
              </a:buClr>
              <a:buSzPts val="8800"/>
              <a:buChar char="•"/>
              <a:defRPr sz="8800"/>
            </a:lvl9pPr>
          </a:lstStyle>
          <a:p>
            <a:endParaRPr/>
          </a:p>
        </p:txBody>
      </p:sp>
      <p:sp>
        <p:nvSpPr>
          <p:cNvPr id="57" name="Google Shape;57;p10"/>
          <p:cNvSpPr txBox="1">
            <a:spLocks noGrp="1"/>
          </p:cNvSpPr>
          <p:nvPr>
            <p:ph type="body" idx="2"/>
          </p:nvPr>
        </p:nvSpPr>
        <p:spPr>
          <a:xfrm>
            <a:off x="2771301" y="9326880"/>
            <a:ext cx="12976383" cy="1727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400"/>
              </a:spcBef>
              <a:spcAft>
                <a:spcPts val="0"/>
              </a:spcAft>
              <a:buClr>
                <a:schemeClr val="dk1"/>
              </a:buClr>
              <a:buSzPts val="7040"/>
              <a:buNone/>
              <a:defRPr sz="7040"/>
            </a:lvl1pPr>
            <a:lvl2pPr marL="914400" lvl="1" indent="-228600" algn="l">
              <a:lnSpc>
                <a:spcPct val="90000"/>
              </a:lnSpc>
              <a:spcBef>
                <a:spcPts val="2200"/>
              </a:spcBef>
              <a:spcAft>
                <a:spcPts val="0"/>
              </a:spcAft>
              <a:buClr>
                <a:schemeClr val="dk1"/>
              </a:buClr>
              <a:buSzPts val="6160"/>
              <a:buNone/>
              <a:defRPr sz="6160"/>
            </a:lvl2pPr>
            <a:lvl3pPr marL="1371600" lvl="2" indent="-228600" algn="l">
              <a:lnSpc>
                <a:spcPct val="90000"/>
              </a:lnSpc>
              <a:spcBef>
                <a:spcPts val="2200"/>
              </a:spcBef>
              <a:spcAft>
                <a:spcPts val="0"/>
              </a:spcAft>
              <a:buClr>
                <a:schemeClr val="dk1"/>
              </a:buClr>
              <a:buSzPts val="5280"/>
              <a:buNone/>
              <a:defRPr sz="5280"/>
            </a:lvl3pPr>
            <a:lvl4pPr marL="1828800" lvl="3" indent="-228600" algn="l">
              <a:lnSpc>
                <a:spcPct val="90000"/>
              </a:lnSpc>
              <a:spcBef>
                <a:spcPts val="2200"/>
              </a:spcBef>
              <a:spcAft>
                <a:spcPts val="0"/>
              </a:spcAft>
              <a:buClr>
                <a:schemeClr val="dk1"/>
              </a:buClr>
              <a:buSzPts val="4400"/>
              <a:buNone/>
              <a:defRPr sz="4400"/>
            </a:lvl4pPr>
            <a:lvl5pPr marL="2286000" lvl="4" indent="-228600" algn="l">
              <a:lnSpc>
                <a:spcPct val="90000"/>
              </a:lnSpc>
              <a:spcBef>
                <a:spcPts val="2200"/>
              </a:spcBef>
              <a:spcAft>
                <a:spcPts val="0"/>
              </a:spcAft>
              <a:buClr>
                <a:schemeClr val="dk1"/>
              </a:buClr>
              <a:buSzPts val="4400"/>
              <a:buNone/>
              <a:defRPr sz="4400"/>
            </a:lvl5pPr>
            <a:lvl6pPr marL="2743200" lvl="5" indent="-228600" algn="l">
              <a:lnSpc>
                <a:spcPct val="90000"/>
              </a:lnSpc>
              <a:spcBef>
                <a:spcPts val="2200"/>
              </a:spcBef>
              <a:spcAft>
                <a:spcPts val="0"/>
              </a:spcAft>
              <a:buClr>
                <a:schemeClr val="dk1"/>
              </a:buClr>
              <a:buSzPts val="4400"/>
              <a:buNone/>
              <a:defRPr sz="4400"/>
            </a:lvl6pPr>
            <a:lvl7pPr marL="3200400" lvl="6" indent="-228600" algn="l">
              <a:lnSpc>
                <a:spcPct val="90000"/>
              </a:lnSpc>
              <a:spcBef>
                <a:spcPts val="2200"/>
              </a:spcBef>
              <a:spcAft>
                <a:spcPts val="0"/>
              </a:spcAft>
              <a:buClr>
                <a:schemeClr val="dk1"/>
              </a:buClr>
              <a:buSzPts val="4400"/>
              <a:buNone/>
              <a:defRPr sz="4400"/>
            </a:lvl7pPr>
            <a:lvl8pPr marL="3657600" lvl="7" indent="-228600" algn="l">
              <a:lnSpc>
                <a:spcPct val="90000"/>
              </a:lnSpc>
              <a:spcBef>
                <a:spcPts val="2200"/>
              </a:spcBef>
              <a:spcAft>
                <a:spcPts val="0"/>
              </a:spcAft>
              <a:buClr>
                <a:schemeClr val="dk1"/>
              </a:buClr>
              <a:buSzPts val="4400"/>
              <a:buNone/>
              <a:defRPr sz="4400"/>
            </a:lvl8pPr>
            <a:lvl9pPr marL="4114800" lvl="8" indent="-228600" algn="l">
              <a:lnSpc>
                <a:spcPct val="90000"/>
              </a:lnSpc>
              <a:spcBef>
                <a:spcPts val="2200"/>
              </a:spcBef>
              <a:spcAft>
                <a:spcPts val="0"/>
              </a:spcAft>
              <a:buClr>
                <a:schemeClr val="dk1"/>
              </a:buClr>
              <a:buSzPts val="4400"/>
              <a:buNone/>
              <a:defRPr sz="4400"/>
            </a:lvl9pPr>
          </a:lstStyle>
          <a:p>
            <a:endParaRPr/>
          </a:p>
        </p:txBody>
      </p:sp>
      <p:sp>
        <p:nvSpPr>
          <p:cNvPr id="58" name="Google Shape;58;p10"/>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2771301" y="2072640"/>
            <a:ext cx="12976383" cy="725424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4080"/>
              <a:buFont typeface="Calibri" panose="020F0502020204030204"/>
              <a:buNone/>
              <a:defRPr sz="140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17104520" y="4476333"/>
            <a:ext cx="20368260" cy="2209376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4400"/>
              </a:spcBef>
              <a:spcAft>
                <a:spcPts val="0"/>
              </a:spcAft>
              <a:buClr>
                <a:schemeClr val="dk1"/>
              </a:buClr>
              <a:buSzPts val="14080"/>
              <a:buFont typeface="Arial" panose="020B0604020202020204"/>
              <a:buNone/>
              <a:defRPr sz="1408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90000"/>
              </a:lnSpc>
              <a:spcBef>
                <a:spcPts val="2200"/>
              </a:spcBef>
              <a:spcAft>
                <a:spcPts val="0"/>
              </a:spcAft>
              <a:buClr>
                <a:schemeClr val="dk1"/>
              </a:buClr>
              <a:buSzPts val="12320"/>
              <a:buFont typeface="Arial" panose="020B0604020202020204"/>
              <a:buNone/>
              <a:defRPr sz="1232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90000"/>
              </a:lnSpc>
              <a:spcBef>
                <a:spcPts val="2200"/>
              </a:spcBef>
              <a:spcAft>
                <a:spcPts val="0"/>
              </a:spcAft>
              <a:buClr>
                <a:schemeClr val="dk1"/>
              </a:buClr>
              <a:buSzPts val="10560"/>
              <a:buFont typeface="Arial" panose="020B0604020202020204"/>
              <a:buNone/>
              <a:defRPr sz="105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90000"/>
              </a:lnSpc>
              <a:spcBef>
                <a:spcPts val="2200"/>
              </a:spcBef>
              <a:spcAft>
                <a:spcPts val="0"/>
              </a:spcAft>
              <a:buClr>
                <a:schemeClr val="dk1"/>
              </a:buClr>
              <a:buSzPts val="8800"/>
              <a:buFont typeface="Arial" panose="020B0604020202020204"/>
              <a:buNone/>
              <a:defRPr sz="8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90000"/>
              </a:lnSpc>
              <a:spcBef>
                <a:spcPts val="2200"/>
              </a:spcBef>
              <a:spcAft>
                <a:spcPts val="0"/>
              </a:spcAft>
              <a:buClr>
                <a:schemeClr val="dk1"/>
              </a:buClr>
              <a:buSzPts val="8800"/>
              <a:buFont typeface="Arial" panose="020B0604020202020204"/>
              <a:buNone/>
              <a:defRPr sz="8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90000"/>
              </a:lnSpc>
              <a:spcBef>
                <a:spcPts val="2200"/>
              </a:spcBef>
              <a:spcAft>
                <a:spcPts val="0"/>
              </a:spcAft>
              <a:buClr>
                <a:schemeClr val="dk1"/>
              </a:buClr>
              <a:buSzPts val="8800"/>
              <a:buFont typeface="Arial" panose="020B0604020202020204"/>
              <a:buNone/>
              <a:defRPr sz="8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90000"/>
              </a:lnSpc>
              <a:spcBef>
                <a:spcPts val="2200"/>
              </a:spcBef>
              <a:spcAft>
                <a:spcPts val="0"/>
              </a:spcAft>
              <a:buClr>
                <a:schemeClr val="dk1"/>
              </a:buClr>
              <a:buSzPts val="8800"/>
              <a:buFont typeface="Arial" panose="020B0604020202020204"/>
              <a:buNone/>
              <a:defRPr sz="8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90000"/>
              </a:lnSpc>
              <a:spcBef>
                <a:spcPts val="2200"/>
              </a:spcBef>
              <a:spcAft>
                <a:spcPts val="0"/>
              </a:spcAft>
              <a:buClr>
                <a:schemeClr val="dk1"/>
              </a:buClr>
              <a:buSzPts val="8800"/>
              <a:buFont typeface="Arial" panose="020B0604020202020204"/>
              <a:buNone/>
              <a:defRPr sz="8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90000"/>
              </a:lnSpc>
              <a:spcBef>
                <a:spcPts val="2200"/>
              </a:spcBef>
              <a:spcAft>
                <a:spcPts val="0"/>
              </a:spcAft>
              <a:buClr>
                <a:schemeClr val="dk1"/>
              </a:buClr>
              <a:buSzPts val="8800"/>
              <a:buFont typeface="Arial" panose="020B0604020202020204"/>
              <a:buNone/>
              <a:defRPr sz="8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64" name="Google Shape;64;p11"/>
          <p:cNvSpPr txBox="1">
            <a:spLocks noGrp="1"/>
          </p:cNvSpPr>
          <p:nvPr>
            <p:ph type="body" idx="1"/>
          </p:nvPr>
        </p:nvSpPr>
        <p:spPr>
          <a:xfrm>
            <a:off x="2771301" y="9326880"/>
            <a:ext cx="12976383" cy="17279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4400"/>
              </a:spcBef>
              <a:spcAft>
                <a:spcPts val="0"/>
              </a:spcAft>
              <a:buClr>
                <a:schemeClr val="dk1"/>
              </a:buClr>
              <a:buSzPts val="7040"/>
              <a:buNone/>
              <a:defRPr sz="7040"/>
            </a:lvl1pPr>
            <a:lvl2pPr marL="914400" lvl="1" indent="-228600" algn="l">
              <a:lnSpc>
                <a:spcPct val="90000"/>
              </a:lnSpc>
              <a:spcBef>
                <a:spcPts val="2200"/>
              </a:spcBef>
              <a:spcAft>
                <a:spcPts val="0"/>
              </a:spcAft>
              <a:buClr>
                <a:schemeClr val="dk1"/>
              </a:buClr>
              <a:buSzPts val="6160"/>
              <a:buNone/>
              <a:defRPr sz="6160"/>
            </a:lvl2pPr>
            <a:lvl3pPr marL="1371600" lvl="2" indent="-228600" algn="l">
              <a:lnSpc>
                <a:spcPct val="90000"/>
              </a:lnSpc>
              <a:spcBef>
                <a:spcPts val="2200"/>
              </a:spcBef>
              <a:spcAft>
                <a:spcPts val="0"/>
              </a:spcAft>
              <a:buClr>
                <a:schemeClr val="dk1"/>
              </a:buClr>
              <a:buSzPts val="5280"/>
              <a:buNone/>
              <a:defRPr sz="5280"/>
            </a:lvl3pPr>
            <a:lvl4pPr marL="1828800" lvl="3" indent="-228600" algn="l">
              <a:lnSpc>
                <a:spcPct val="90000"/>
              </a:lnSpc>
              <a:spcBef>
                <a:spcPts val="2200"/>
              </a:spcBef>
              <a:spcAft>
                <a:spcPts val="0"/>
              </a:spcAft>
              <a:buClr>
                <a:schemeClr val="dk1"/>
              </a:buClr>
              <a:buSzPts val="4400"/>
              <a:buNone/>
              <a:defRPr sz="4400"/>
            </a:lvl4pPr>
            <a:lvl5pPr marL="2286000" lvl="4" indent="-228600" algn="l">
              <a:lnSpc>
                <a:spcPct val="90000"/>
              </a:lnSpc>
              <a:spcBef>
                <a:spcPts val="2200"/>
              </a:spcBef>
              <a:spcAft>
                <a:spcPts val="0"/>
              </a:spcAft>
              <a:buClr>
                <a:schemeClr val="dk1"/>
              </a:buClr>
              <a:buSzPts val="4400"/>
              <a:buNone/>
              <a:defRPr sz="4400"/>
            </a:lvl5pPr>
            <a:lvl6pPr marL="2743200" lvl="5" indent="-228600" algn="l">
              <a:lnSpc>
                <a:spcPct val="90000"/>
              </a:lnSpc>
              <a:spcBef>
                <a:spcPts val="2200"/>
              </a:spcBef>
              <a:spcAft>
                <a:spcPts val="0"/>
              </a:spcAft>
              <a:buClr>
                <a:schemeClr val="dk1"/>
              </a:buClr>
              <a:buSzPts val="4400"/>
              <a:buNone/>
              <a:defRPr sz="4400"/>
            </a:lvl6pPr>
            <a:lvl7pPr marL="3200400" lvl="6" indent="-228600" algn="l">
              <a:lnSpc>
                <a:spcPct val="90000"/>
              </a:lnSpc>
              <a:spcBef>
                <a:spcPts val="2200"/>
              </a:spcBef>
              <a:spcAft>
                <a:spcPts val="0"/>
              </a:spcAft>
              <a:buClr>
                <a:schemeClr val="dk1"/>
              </a:buClr>
              <a:buSzPts val="4400"/>
              <a:buNone/>
              <a:defRPr sz="4400"/>
            </a:lvl7pPr>
            <a:lvl8pPr marL="3657600" lvl="7" indent="-228600" algn="l">
              <a:lnSpc>
                <a:spcPct val="90000"/>
              </a:lnSpc>
              <a:spcBef>
                <a:spcPts val="2200"/>
              </a:spcBef>
              <a:spcAft>
                <a:spcPts val="0"/>
              </a:spcAft>
              <a:buClr>
                <a:schemeClr val="dk1"/>
              </a:buClr>
              <a:buSzPts val="4400"/>
              <a:buNone/>
              <a:defRPr sz="4400"/>
            </a:lvl8pPr>
            <a:lvl9pPr marL="4114800" lvl="8" indent="-228600" algn="l">
              <a:lnSpc>
                <a:spcPct val="90000"/>
              </a:lnSpc>
              <a:spcBef>
                <a:spcPts val="2200"/>
              </a:spcBef>
              <a:spcAft>
                <a:spcPts val="0"/>
              </a:spcAft>
              <a:buClr>
                <a:schemeClr val="dk1"/>
              </a:buClr>
              <a:buSzPts val="4400"/>
              <a:buNone/>
              <a:defRPr sz="4400"/>
            </a:lvl9pPr>
          </a:lstStyle>
          <a:p>
            <a:endParaRPr/>
          </a:p>
        </p:txBody>
      </p:sp>
      <p:sp>
        <p:nvSpPr>
          <p:cNvPr id="65" name="Google Shape;65;p11"/>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2766060" y="1655240"/>
            <a:ext cx="34701479" cy="600921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19360"/>
              <a:buFont typeface="Calibri" panose="020F0502020204030204"/>
              <a:buNone/>
              <a:defRPr sz="193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2766060" y="8276166"/>
            <a:ext cx="34701479" cy="19726067"/>
          </a:xfrm>
          <a:prstGeom prst="rect">
            <a:avLst/>
          </a:prstGeom>
          <a:noFill/>
          <a:ln>
            <a:noFill/>
          </a:ln>
        </p:spPr>
        <p:txBody>
          <a:bodyPr spcFirstLastPara="1" wrap="square" lIns="91425" tIns="45700" rIns="91425" bIns="45700" anchor="t" anchorCtr="0">
            <a:normAutofit/>
          </a:bodyPr>
          <a:lstStyle>
            <a:lvl1pPr marL="457200" marR="0" lvl="0" indent="-1010920" algn="l" rtl="0">
              <a:lnSpc>
                <a:spcPct val="90000"/>
              </a:lnSpc>
              <a:spcBef>
                <a:spcPts val="4400"/>
              </a:spcBef>
              <a:spcAft>
                <a:spcPts val="0"/>
              </a:spcAft>
              <a:buClr>
                <a:schemeClr val="dk1"/>
              </a:buClr>
              <a:buSzPts val="12320"/>
              <a:buFont typeface="Arial" panose="020B0604020202020204"/>
              <a:buChar char="•"/>
              <a:defRPr sz="1232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899160" algn="l" rtl="0">
              <a:lnSpc>
                <a:spcPct val="90000"/>
              </a:lnSpc>
              <a:spcBef>
                <a:spcPts val="2200"/>
              </a:spcBef>
              <a:spcAft>
                <a:spcPts val="0"/>
              </a:spcAft>
              <a:buClr>
                <a:schemeClr val="dk1"/>
              </a:buClr>
              <a:buSzPts val="10560"/>
              <a:buFont typeface="Arial" panose="020B0604020202020204"/>
              <a:buChar char="•"/>
              <a:defRPr sz="1056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787400" algn="l" rtl="0">
              <a:lnSpc>
                <a:spcPct val="90000"/>
              </a:lnSpc>
              <a:spcBef>
                <a:spcPts val="2200"/>
              </a:spcBef>
              <a:spcAft>
                <a:spcPts val="0"/>
              </a:spcAft>
              <a:buClr>
                <a:schemeClr val="dk1"/>
              </a:buClr>
              <a:buSzPts val="8800"/>
              <a:buFont typeface="Arial" panose="020B0604020202020204"/>
              <a:buChar char="•"/>
              <a:defRPr sz="8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731520" algn="l" rtl="0">
              <a:lnSpc>
                <a:spcPct val="90000"/>
              </a:lnSpc>
              <a:spcBef>
                <a:spcPts val="2200"/>
              </a:spcBef>
              <a:spcAft>
                <a:spcPts val="0"/>
              </a:spcAft>
              <a:buClr>
                <a:schemeClr val="dk1"/>
              </a:buClr>
              <a:buSzPts val="7920"/>
              <a:buFont typeface="Arial" panose="020B0604020202020204"/>
              <a:buChar char="•"/>
              <a:defRPr sz="792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731520" algn="l" rtl="0">
              <a:lnSpc>
                <a:spcPct val="90000"/>
              </a:lnSpc>
              <a:spcBef>
                <a:spcPts val="2200"/>
              </a:spcBef>
              <a:spcAft>
                <a:spcPts val="0"/>
              </a:spcAft>
              <a:buClr>
                <a:schemeClr val="dk1"/>
              </a:buClr>
              <a:buSzPts val="7920"/>
              <a:buFont typeface="Arial" panose="020B0604020202020204"/>
              <a:buChar char="•"/>
              <a:defRPr sz="792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731520" algn="l" rtl="0">
              <a:lnSpc>
                <a:spcPct val="90000"/>
              </a:lnSpc>
              <a:spcBef>
                <a:spcPts val="2200"/>
              </a:spcBef>
              <a:spcAft>
                <a:spcPts val="0"/>
              </a:spcAft>
              <a:buClr>
                <a:schemeClr val="dk1"/>
              </a:buClr>
              <a:buSzPts val="7920"/>
              <a:buFont typeface="Arial" panose="020B0604020202020204"/>
              <a:buChar char="•"/>
              <a:defRPr sz="792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731520" algn="l" rtl="0">
              <a:lnSpc>
                <a:spcPct val="90000"/>
              </a:lnSpc>
              <a:spcBef>
                <a:spcPts val="2200"/>
              </a:spcBef>
              <a:spcAft>
                <a:spcPts val="0"/>
              </a:spcAft>
              <a:buClr>
                <a:schemeClr val="dk1"/>
              </a:buClr>
              <a:buSzPts val="7920"/>
              <a:buFont typeface="Arial" panose="020B0604020202020204"/>
              <a:buChar char="•"/>
              <a:defRPr sz="792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731520" algn="l" rtl="0">
              <a:lnSpc>
                <a:spcPct val="90000"/>
              </a:lnSpc>
              <a:spcBef>
                <a:spcPts val="2200"/>
              </a:spcBef>
              <a:spcAft>
                <a:spcPts val="0"/>
              </a:spcAft>
              <a:buClr>
                <a:schemeClr val="dk1"/>
              </a:buClr>
              <a:buSzPts val="7920"/>
              <a:buFont typeface="Arial" panose="020B0604020202020204"/>
              <a:buChar char="•"/>
              <a:defRPr sz="792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731520" algn="l" rtl="0">
              <a:lnSpc>
                <a:spcPct val="90000"/>
              </a:lnSpc>
              <a:spcBef>
                <a:spcPts val="2200"/>
              </a:spcBef>
              <a:spcAft>
                <a:spcPts val="0"/>
              </a:spcAft>
              <a:buClr>
                <a:schemeClr val="dk1"/>
              </a:buClr>
              <a:buSzPts val="7920"/>
              <a:buFont typeface="Arial" panose="020B0604020202020204"/>
              <a:buChar char="•"/>
              <a:defRPr sz="792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8" name="Google Shape;8;p2"/>
          <p:cNvSpPr txBox="1">
            <a:spLocks noGrp="1"/>
          </p:cNvSpPr>
          <p:nvPr>
            <p:ph type="dt" idx="10"/>
          </p:nvPr>
        </p:nvSpPr>
        <p:spPr>
          <a:xfrm>
            <a:off x="2766060" y="28815459"/>
            <a:ext cx="9052560" cy="165523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9" name="Google Shape;9;p2"/>
          <p:cNvSpPr txBox="1">
            <a:spLocks noGrp="1"/>
          </p:cNvSpPr>
          <p:nvPr>
            <p:ph type="ftr" idx="11"/>
          </p:nvPr>
        </p:nvSpPr>
        <p:spPr>
          <a:xfrm>
            <a:off x="13327380" y="28815459"/>
            <a:ext cx="13578840" cy="165523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spcBef>
                <a:spcPts val="0"/>
              </a:spcBef>
              <a:spcAft>
                <a:spcPts val="0"/>
              </a:spcAft>
              <a:buSzPts val="1400"/>
              <a:buNone/>
              <a:defRPr sz="674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endParaRPr/>
          </a:p>
        </p:txBody>
      </p:sp>
      <p:sp>
        <p:nvSpPr>
          <p:cNvPr id="10" name="Google Shape;10;p2"/>
          <p:cNvSpPr txBox="1">
            <a:spLocks noGrp="1"/>
          </p:cNvSpPr>
          <p:nvPr>
            <p:ph type="sldNum" idx="12"/>
          </p:nvPr>
        </p:nvSpPr>
        <p:spPr>
          <a:xfrm>
            <a:off x="28414981" y="28815459"/>
            <a:ext cx="9052560" cy="165523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spcBef>
                <a:spcPts val="0"/>
              </a:spcBef>
              <a:buNone/>
              <a:defRPr sz="528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t>‹#›</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5505793" y="24826"/>
            <a:ext cx="35333219" cy="255454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0" b="1" dirty="0">
                <a:solidFill>
                  <a:srgbClr val="003366"/>
                </a:solidFill>
                <a:latin typeface="Times New Roman" panose="02020603050405020304"/>
                <a:ea typeface="Times New Roman" panose="02020603050405020304"/>
                <a:cs typeface="Times New Roman" panose="02020603050405020304"/>
                <a:sym typeface="Times New Roman" panose="02020603050405020304"/>
              </a:rPr>
              <a:t>Wildfire Drone</a:t>
            </a:r>
          </a:p>
        </p:txBody>
      </p:sp>
      <p:sp>
        <p:nvSpPr>
          <p:cNvPr id="85" name="Google Shape;85;p1"/>
          <p:cNvSpPr txBox="1"/>
          <p:nvPr/>
        </p:nvSpPr>
        <p:spPr>
          <a:xfrm>
            <a:off x="5555092" y="4527576"/>
            <a:ext cx="353331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0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School of informatics, Computing, and Cyber Systems, Northern Arizona University, Flagstaff</a:t>
            </a:r>
            <a:r>
              <a:rPr lang="en-US" sz="5000" dirty="0">
                <a:solidFill>
                  <a:srgbClr val="083566"/>
                </a:solidFill>
                <a:latin typeface="Arial" panose="020B0604020202020204"/>
                <a:ea typeface="Arial" panose="020B0604020202020204"/>
                <a:cs typeface="Arial" panose="020B0604020202020204"/>
                <a:sym typeface="Arial" panose="020B0604020202020204"/>
              </a:rPr>
              <a:t>, </a:t>
            </a:r>
            <a:r>
              <a:rPr lang="en-US" sz="5400" dirty="0">
                <a:solidFill>
                  <a:schemeClr val="lt1"/>
                </a:solidFill>
                <a:latin typeface="Arial" panose="020B0604020202020204"/>
                <a:ea typeface="Arial" panose="020B0604020202020204"/>
                <a:cs typeface="Arial" panose="020B0604020202020204"/>
                <a:sym typeface="Arial" panose="020B0604020202020204"/>
              </a:rPr>
              <a:t>AZ 86011</a:t>
            </a:r>
            <a:endParaRPr sz="5400" dirty="0">
              <a:solidFill>
                <a:schemeClr val="lt1"/>
              </a:solidFill>
              <a:latin typeface="Oswald"/>
              <a:ea typeface="Oswald"/>
              <a:cs typeface="Oswald"/>
              <a:sym typeface="Oswald"/>
            </a:endParaRPr>
          </a:p>
        </p:txBody>
      </p:sp>
      <p:sp>
        <p:nvSpPr>
          <p:cNvPr id="86" name="Google Shape;86;p1"/>
          <p:cNvSpPr txBox="1"/>
          <p:nvPr/>
        </p:nvSpPr>
        <p:spPr>
          <a:xfrm>
            <a:off x="5555092" y="2329082"/>
            <a:ext cx="360921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Team members: </a:t>
            </a:r>
            <a:r>
              <a:rPr lang="en-US" sz="7200" dirty="0" err="1">
                <a:solidFill>
                  <a:srgbClr val="083566"/>
                </a:solidFill>
                <a:latin typeface="Times New Roman" panose="02020603050405020304"/>
                <a:ea typeface="Times New Roman" panose="02020603050405020304"/>
                <a:cs typeface="Times New Roman" panose="02020603050405020304"/>
                <a:sym typeface="Times New Roman" panose="02020603050405020304"/>
              </a:rPr>
              <a:t>Haiyu</a:t>
            </a: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 Wu, </a:t>
            </a:r>
            <a:r>
              <a:rPr lang="en-US" sz="7200" dirty="0" err="1">
                <a:solidFill>
                  <a:srgbClr val="083566"/>
                </a:solidFill>
                <a:latin typeface="Times New Roman" panose="02020603050405020304"/>
                <a:ea typeface="Times New Roman" panose="02020603050405020304"/>
                <a:cs typeface="Times New Roman" panose="02020603050405020304"/>
                <a:sym typeface="Times New Roman" panose="02020603050405020304"/>
              </a:rPr>
              <a:t>Yue</a:t>
            </a: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 Zhang, </a:t>
            </a:r>
            <a:r>
              <a:rPr lang="en-US" sz="7200" dirty="0" err="1">
                <a:solidFill>
                  <a:srgbClr val="083566"/>
                </a:solidFill>
                <a:latin typeface="Times New Roman" panose="02020603050405020304"/>
                <a:ea typeface="Times New Roman" panose="02020603050405020304"/>
                <a:cs typeface="Times New Roman" panose="02020603050405020304"/>
                <a:sym typeface="Times New Roman" panose="02020603050405020304"/>
              </a:rPr>
              <a:t>Oshan</a:t>
            </a: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 </a:t>
            </a:r>
            <a:r>
              <a:rPr lang="en-US" sz="7200" dirty="0" err="1">
                <a:solidFill>
                  <a:srgbClr val="083566"/>
                </a:solidFill>
                <a:latin typeface="Times New Roman" panose="02020603050405020304"/>
                <a:ea typeface="Times New Roman" panose="02020603050405020304"/>
                <a:cs typeface="Times New Roman" panose="02020603050405020304"/>
                <a:sym typeface="Times New Roman" panose="02020603050405020304"/>
              </a:rPr>
              <a:t>Wijesooriya</a:t>
            </a: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 Kun Xiao</a:t>
            </a:r>
            <a:endParaRPr sz="7200" dirty="0"/>
          </a:p>
        </p:txBody>
      </p:sp>
      <p:pic>
        <p:nvPicPr>
          <p:cNvPr id="87" name="Google Shape;87;p1"/>
          <p:cNvPicPr preferRelativeResize="0"/>
          <p:nvPr/>
        </p:nvPicPr>
        <p:blipFill rotWithShape="1">
          <a:blip r:embed="rId3"/>
          <a:srcRect/>
          <a:stretch>
            <a:fillRect/>
          </a:stretch>
        </p:blipFill>
        <p:spPr>
          <a:xfrm>
            <a:off x="602632" y="780857"/>
            <a:ext cx="4320480" cy="5090032"/>
          </a:xfrm>
          <a:prstGeom prst="rect">
            <a:avLst/>
          </a:prstGeom>
          <a:noFill/>
          <a:ln>
            <a:noFill/>
          </a:ln>
        </p:spPr>
      </p:pic>
      <p:sp>
        <p:nvSpPr>
          <p:cNvPr id="88" name="Google Shape;88;p1"/>
          <p:cNvSpPr/>
          <p:nvPr/>
        </p:nvSpPr>
        <p:spPr>
          <a:xfrm>
            <a:off x="1493525" y="6208225"/>
            <a:ext cx="11460900" cy="13035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674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89" name="Google Shape;89;p1"/>
          <p:cNvSpPr/>
          <p:nvPr/>
        </p:nvSpPr>
        <p:spPr>
          <a:xfrm>
            <a:off x="1171985" y="6567180"/>
            <a:ext cx="9235440" cy="1584960"/>
          </a:xfrm>
          <a:prstGeom prst="rect">
            <a:avLst/>
          </a:prstGeom>
          <a:solidFill>
            <a:srgbClr val="F5B827"/>
          </a:solidFill>
          <a:ln w="12700" cap="flat" cmpd="sng">
            <a:solidFill>
              <a:srgbClr val="31538F"/>
            </a:solidFill>
            <a:prstDash val="solid"/>
            <a:miter lim="800000"/>
            <a:headEnd type="none" w="sm" len="sm"/>
            <a:tailEnd type="none" w="sm" len="sm"/>
          </a:ln>
        </p:spPr>
        <p:txBody>
          <a:bodyPr spcFirstLastPara="1" wrap="square" lIns="548625" tIns="45700" rIns="91425" bIns="45700" anchor="ctr" anchorCtr="0">
            <a:noAutofit/>
          </a:bodyPr>
          <a:lstStyle/>
          <a:p>
            <a:pPr marL="0" marR="0" lvl="0" indent="0" algn="l" rtl="0">
              <a:spcBef>
                <a:spcPts val="0"/>
              </a:spcBef>
              <a:spcAft>
                <a:spcPts val="0"/>
              </a:spcAft>
              <a:buNone/>
            </a:pPr>
            <a:r>
              <a:rPr lang="en-US" sz="6740" b="1">
                <a:solidFill>
                  <a:srgbClr val="083566"/>
                </a:solidFill>
                <a:latin typeface="Times New Roman" panose="02020603050405020304"/>
                <a:ea typeface="Times New Roman" panose="02020603050405020304"/>
                <a:cs typeface="Times New Roman" panose="02020603050405020304"/>
                <a:sym typeface="Times New Roman" panose="02020603050405020304"/>
              </a:rPr>
              <a:t>Abstract</a:t>
            </a:r>
          </a:p>
        </p:txBody>
      </p:sp>
      <p:sp>
        <p:nvSpPr>
          <p:cNvPr id="90" name="Google Shape;90;p1"/>
          <p:cNvSpPr/>
          <p:nvPr/>
        </p:nvSpPr>
        <p:spPr>
          <a:xfrm>
            <a:off x="14463400" y="6208225"/>
            <a:ext cx="11495100" cy="13035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4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1" name="Google Shape;91;p1"/>
          <p:cNvSpPr/>
          <p:nvPr/>
        </p:nvSpPr>
        <p:spPr>
          <a:xfrm>
            <a:off x="14053323" y="6575484"/>
            <a:ext cx="9235440" cy="1584960"/>
          </a:xfrm>
          <a:prstGeom prst="rect">
            <a:avLst/>
          </a:prstGeom>
          <a:solidFill>
            <a:srgbClr val="F5B827"/>
          </a:solidFill>
          <a:ln w="12700" cap="flat" cmpd="sng">
            <a:solidFill>
              <a:srgbClr val="31538F"/>
            </a:solidFill>
            <a:prstDash val="solid"/>
            <a:miter lim="800000"/>
            <a:headEnd type="none" w="sm" len="sm"/>
            <a:tailEnd type="none" w="sm" len="sm"/>
          </a:ln>
        </p:spPr>
        <p:txBody>
          <a:bodyPr spcFirstLastPara="1" wrap="square" lIns="548625" tIns="45700" rIns="91425" bIns="45700" anchor="ctr" anchorCtr="0">
            <a:noAutofit/>
          </a:bodyPr>
          <a:lstStyle/>
          <a:p>
            <a:pPr marL="0" marR="0" lvl="0" indent="0" algn="l" rtl="0">
              <a:spcBef>
                <a:spcPts val="0"/>
              </a:spcBef>
              <a:spcAft>
                <a:spcPts val="0"/>
              </a:spcAft>
              <a:buNone/>
            </a:pPr>
            <a:r>
              <a:rPr lang="en-US" sz="6740" b="1">
                <a:solidFill>
                  <a:srgbClr val="083566"/>
                </a:solidFill>
                <a:latin typeface="Times New Roman" panose="02020603050405020304"/>
                <a:ea typeface="Times New Roman" panose="02020603050405020304"/>
                <a:cs typeface="Times New Roman" panose="02020603050405020304"/>
                <a:sym typeface="Times New Roman" panose="02020603050405020304"/>
              </a:rPr>
              <a:t>Methods</a:t>
            </a:r>
          </a:p>
        </p:txBody>
      </p:sp>
      <p:sp>
        <p:nvSpPr>
          <p:cNvPr id="92" name="Google Shape;92;p1"/>
          <p:cNvSpPr/>
          <p:nvPr/>
        </p:nvSpPr>
        <p:spPr>
          <a:xfrm>
            <a:off x="27467725" y="6208225"/>
            <a:ext cx="11495100" cy="13035900"/>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sz="6740">
                <a:solidFill>
                  <a:schemeClr val="lt1"/>
                </a:solidFill>
                <a:latin typeface="Calibri" panose="020F0502020204030204"/>
                <a:ea typeface="Calibri" panose="020F0502020204030204"/>
                <a:cs typeface="Calibri" panose="020F0502020204030204"/>
                <a:sym typeface="Calibri" panose="020F0502020204030204"/>
              </a:rPr>
              <a:t>Successfully transmitted our image data and minimized the multipath and noise distortion by using a CMA equalizer and the FEC method</a:t>
            </a:r>
          </a:p>
        </p:txBody>
      </p:sp>
      <p:sp>
        <p:nvSpPr>
          <p:cNvPr id="93" name="Google Shape;93;p1"/>
          <p:cNvSpPr/>
          <p:nvPr/>
        </p:nvSpPr>
        <p:spPr>
          <a:xfrm>
            <a:off x="26993966" y="6575484"/>
            <a:ext cx="9235440" cy="1584960"/>
          </a:xfrm>
          <a:prstGeom prst="rect">
            <a:avLst/>
          </a:prstGeom>
          <a:solidFill>
            <a:srgbClr val="F5B827"/>
          </a:solidFill>
          <a:ln w="12700" cap="flat" cmpd="sng">
            <a:solidFill>
              <a:srgbClr val="31538F"/>
            </a:solidFill>
            <a:prstDash val="solid"/>
            <a:miter lim="800000"/>
            <a:headEnd type="none" w="sm" len="sm"/>
            <a:tailEnd type="none" w="sm" len="sm"/>
          </a:ln>
        </p:spPr>
        <p:txBody>
          <a:bodyPr spcFirstLastPara="1" wrap="square" lIns="548625" tIns="45700" rIns="91425" bIns="45700" anchor="ctr" anchorCtr="0">
            <a:noAutofit/>
          </a:bodyPr>
          <a:lstStyle/>
          <a:p>
            <a:pPr marL="0" marR="0" lvl="0" indent="0" algn="l" rtl="0">
              <a:spcBef>
                <a:spcPts val="0"/>
              </a:spcBef>
              <a:spcAft>
                <a:spcPts val="0"/>
              </a:spcAft>
              <a:buNone/>
            </a:pPr>
            <a:r>
              <a:rPr lang="en-US" sz="6740" b="1">
                <a:solidFill>
                  <a:srgbClr val="083566"/>
                </a:solidFill>
                <a:latin typeface="Times New Roman" panose="02020603050405020304"/>
                <a:ea typeface="Times New Roman" panose="02020603050405020304"/>
                <a:cs typeface="Times New Roman" panose="02020603050405020304"/>
                <a:sym typeface="Times New Roman" panose="02020603050405020304"/>
              </a:rPr>
              <a:t>Results</a:t>
            </a:r>
          </a:p>
        </p:txBody>
      </p:sp>
      <p:sp>
        <p:nvSpPr>
          <p:cNvPr id="94" name="Google Shape;94;p1"/>
          <p:cNvSpPr/>
          <p:nvPr/>
        </p:nvSpPr>
        <p:spPr>
          <a:xfrm>
            <a:off x="1493520" y="19244255"/>
            <a:ext cx="17883051" cy="1030572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4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5" name="Google Shape;95;p1"/>
          <p:cNvSpPr/>
          <p:nvPr/>
        </p:nvSpPr>
        <p:spPr>
          <a:xfrm>
            <a:off x="1064451" y="19729995"/>
            <a:ext cx="9235440" cy="1584960"/>
          </a:xfrm>
          <a:prstGeom prst="rect">
            <a:avLst/>
          </a:prstGeom>
          <a:solidFill>
            <a:srgbClr val="F5B827"/>
          </a:solidFill>
          <a:ln w="12700" cap="flat" cmpd="sng">
            <a:solidFill>
              <a:srgbClr val="31538F"/>
            </a:solidFill>
            <a:prstDash val="solid"/>
            <a:miter lim="800000"/>
            <a:headEnd type="none" w="sm" len="sm"/>
            <a:tailEnd type="none" w="sm" len="sm"/>
          </a:ln>
        </p:spPr>
        <p:txBody>
          <a:bodyPr spcFirstLastPara="1" wrap="square" lIns="548625" tIns="45700" rIns="91425" bIns="45700" anchor="ctr" anchorCtr="0">
            <a:noAutofit/>
          </a:bodyPr>
          <a:lstStyle/>
          <a:p>
            <a:pPr marL="0" marR="0" lvl="0" indent="0" algn="l" rtl="0">
              <a:spcBef>
                <a:spcPts val="0"/>
              </a:spcBef>
              <a:spcAft>
                <a:spcPts val="0"/>
              </a:spcAft>
              <a:buNone/>
            </a:pPr>
            <a:r>
              <a:rPr lang="en-US" sz="6740" b="1">
                <a:solidFill>
                  <a:srgbClr val="083566"/>
                </a:solidFill>
                <a:latin typeface="Times New Roman" panose="02020603050405020304"/>
                <a:ea typeface="Times New Roman" panose="02020603050405020304"/>
                <a:cs typeface="Times New Roman" panose="02020603050405020304"/>
                <a:sym typeface="Times New Roman" panose="02020603050405020304"/>
              </a:rPr>
              <a:t>Conclusion</a:t>
            </a:r>
          </a:p>
        </p:txBody>
      </p:sp>
      <p:sp>
        <p:nvSpPr>
          <p:cNvPr id="96" name="Google Shape;96;p1"/>
          <p:cNvSpPr/>
          <p:nvPr/>
        </p:nvSpPr>
        <p:spPr>
          <a:xfrm>
            <a:off x="21079920" y="19244255"/>
            <a:ext cx="17883051" cy="10305727"/>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40">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97" name="Google Shape;97;p1"/>
          <p:cNvSpPr/>
          <p:nvPr/>
        </p:nvSpPr>
        <p:spPr>
          <a:xfrm>
            <a:off x="20120370" y="19800416"/>
            <a:ext cx="9235440" cy="1584960"/>
          </a:xfrm>
          <a:prstGeom prst="rect">
            <a:avLst/>
          </a:prstGeom>
          <a:solidFill>
            <a:srgbClr val="F5B827"/>
          </a:solidFill>
          <a:ln w="12700" cap="flat" cmpd="sng">
            <a:solidFill>
              <a:srgbClr val="31538F"/>
            </a:solidFill>
            <a:prstDash val="solid"/>
            <a:miter lim="800000"/>
            <a:headEnd type="none" w="sm" len="sm"/>
            <a:tailEnd type="none" w="sm" len="sm"/>
          </a:ln>
        </p:spPr>
        <p:txBody>
          <a:bodyPr spcFirstLastPara="1" wrap="square" lIns="548625" tIns="45700" rIns="91425" bIns="45700" anchor="ctr" anchorCtr="0">
            <a:noAutofit/>
          </a:bodyPr>
          <a:lstStyle/>
          <a:p>
            <a:pPr marL="0" marR="0" lvl="0" indent="0" algn="l" rtl="0">
              <a:spcBef>
                <a:spcPts val="0"/>
              </a:spcBef>
              <a:spcAft>
                <a:spcPts val="0"/>
              </a:spcAft>
              <a:buNone/>
            </a:pPr>
            <a:r>
              <a:rPr lang="en-US" sz="6740" b="1">
                <a:solidFill>
                  <a:srgbClr val="083566"/>
                </a:solidFill>
                <a:latin typeface="Times New Roman" panose="02020603050405020304"/>
                <a:ea typeface="Times New Roman" panose="02020603050405020304"/>
                <a:cs typeface="Times New Roman" panose="02020603050405020304"/>
                <a:sym typeface="Times New Roman" panose="02020603050405020304"/>
              </a:rPr>
              <a:t>References</a:t>
            </a:r>
          </a:p>
        </p:txBody>
      </p:sp>
      <p:sp>
        <p:nvSpPr>
          <p:cNvPr id="98" name="Google Shape;98;p1"/>
          <p:cNvSpPr txBox="1"/>
          <p:nvPr/>
        </p:nvSpPr>
        <p:spPr>
          <a:xfrm>
            <a:off x="1625889" y="8410951"/>
            <a:ext cx="10890600" cy="1030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solidFill>
                  <a:schemeClr val="dk1"/>
                </a:solidFill>
              </a:rPr>
              <a:t>Due to wildﬁres’ huge destructive impacts on agriculture, food production, wildlife habitats, climate change, and human life, timely discovery of ﬁres enable swift response to ﬁres before they go out of control, in order to minimize the resulting damage and impacts. Our project is trying to combine image processing, wireless communication and UAVs to achieve real-time wildfire monitoring. In order to maximize response times.</a:t>
            </a:r>
            <a:endParaRPr sz="3600" dirty="0">
              <a:latin typeface="Calibri" panose="020F0502020204030204"/>
              <a:ea typeface="Calibri" panose="020F0502020204030204"/>
              <a:cs typeface="Calibri" panose="020F0502020204030204"/>
              <a:sym typeface="Calibri" panose="020F0502020204030204"/>
            </a:endParaRPr>
          </a:p>
        </p:txBody>
      </p:sp>
      <p:sp>
        <p:nvSpPr>
          <p:cNvPr id="99" name="Google Shape;99;p1"/>
          <p:cNvSpPr txBox="1"/>
          <p:nvPr/>
        </p:nvSpPr>
        <p:spPr>
          <a:xfrm>
            <a:off x="14679295" y="8315325"/>
            <a:ext cx="10890885" cy="67659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latin typeface="Calibri" panose="020F0502020204030204"/>
                <a:ea typeface="Calibri" panose="020F0502020204030204"/>
                <a:cs typeface="Calibri" panose="020F0502020204030204"/>
                <a:sym typeface="Calibri" panose="020F0502020204030204"/>
              </a:rPr>
              <a:t>Wireless communication</a:t>
            </a:r>
          </a:p>
          <a:p>
            <a:pPr marL="45720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1. The general objective is to perform wireless transfer of image data, in JPG format, using the SDR paradigm.</a:t>
            </a:r>
          </a:p>
          <a:p>
            <a:pPr marL="45720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2. The software portion will be implemented using GNU Radio Companion (GRC).  It can be used with external RF hardware to create SDRs, or without hardware, for simulations.</a:t>
            </a:r>
          </a:p>
          <a:p>
            <a:pPr marL="45720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3. The hardware portion will be implemented using two Universal Software Radio Peripherals (USRP).</a:t>
            </a:r>
          </a:p>
          <a:p>
            <a:pPr marL="45720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4. Two modulation schemes, Binary Phase Shift Keying (BPSK) And </a:t>
            </a:r>
            <a:r>
              <a:rPr lang="en-US" sz="3600" dirty="0" err="1">
                <a:latin typeface="Calibri" panose="020F0502020204030204"/>
                <a:ea typeface="Calibri" panose="020F0502020204030204"/>
                <a:cs typeface="Calibri" panose="020F0502020204030204"/>
                <a:sym typeface="Calibri" panose="020F0502020204030204"/>
              </a:rPr>
              <a:t>Quadriphase</a:t>
            </a:r>
            <a:r>
              <a:rPr lang="en-US" sz="3600" dirty="0">
                <a:latin typeface="Calibri" panose="020F0502020204030204"/>
                <a:ea typeface="Calibri" panose="020F0502020204030204"/>
                <a:cs typeface="Calibri" panose="020F0502020204030204"/>
                <a:sym typeface="Calibri" panose="020F0502020204030204"/>
              </a:rPr>
              <a:t> Phase Shift Keying (QPSK) will be performed in the designed communication system.</a:t>
            </a:r>
          </a:p>
          <a:p>
            <a:pPr marL="457200" lvl="0" indent="0" algn="l" rtl="0">
              <a:spcBef>
                <a:spcPts val="0"/>
              </a:spcBef>
              <a:spcAft>
                <a:spcPts val="0"/>
              </a:spcAft>
              <a:buNone/>
            </a:pPr>
            <a:endParaRPr lang="en-US" sz="3600" dirty="0">
              <a:latin typeface="Calibri" panose="020F0502020204030204"/>
              <a:ea typeface="Calibri" panose="020F0502020204030204"/>
              <a:cs typeface="Calibri" panose="020F0502020204030204"/>
              <a:sym typeface="Calibri" panose="020F0502020204030204"/>
            </a:endParaRPr>
          </a:p>
          <a:p>
            <a:pPr marL="457200" lvl="0" indent="0" algn="l" rtl="0">
              <a:spcBef>
                <a:spcPts val="0"/>
              </a:spcBef>
              <a:spcAft>
                <a:spcPts val="0"/>
              </a:spcAft>
              <a:buNone/>
            </a:pPr>
            <a:endParaRPr lang="en-US" sz="3600" dirty="0">
              <a:latin typeface="Calibri" panose="020F0502020204030204"/>
              <a:ea typeface="Calibri" panose="020F0502020204030204"/>
              <a:cs typeface="Calibri" panose="020F0502020204030204"/>
              <a:sym typeface="Calibri" panose="020F0502020204030204"/>
            </a:endParaRPr>
          </a:p>
        </p:txBody>
      </p:sp>
      <p:sp>
        <p:nvSpPr>
          <p:cNvPr id="100" name="Google Shape;100;p1"/>
          <p:cNvSpPr txBox="1"/>
          <p:nvPr/>
        </p:nvSpPr>
        <p:spPr>
          <a:xfrm>
            <a:off x="14671040" y="15080615"/>
            <a:ext cx="10890885" cy="413194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latin typeface="Calibri" panose="020F0502020204030204"/>
                <a:ea typeface="Calibri" panose="020F0502020204030204"/>
                <a:cs typeface="Calibri" panose="020F0502020204030204"/>
                <a:sym typeface="Calibri" panose="020F0502020204030204"/>
              </a:rPr>
              <a:t>Image processing</a:t>
            </a:r>
            <a:endParaRPr sz="3600" b="1">
              <a:latin typeface="Calibri" panose="020F0502020204030204"/>
              <a:ea typeface="Calibri" panose="020F0502020204030204"/>
              <a:cs typeface="Calibri" panose="020F0502020204030204"/>
              <a:sym typeface="Calibri" panose="020F0502020204030204"/>
            </a:endParaRPr>
          </a:p>
          <a:p>
            <a:pPr marL="457200" lvl="0" indent="0" algn="l" rtl="0">
              <a:spcBef>
                <a:spcPts val="0"/>
              </a:spcBef>
              <a:spcAft>
                <a:spcPts val="0"/>
              </a:spcAft>
              <a:buNone/>
            </a:pPr>
            <a:r>
              <a:rPr lang="en-US" sz="3600">
                <a:latin typeface="Calibri" panose="020F0502020204030204"/>
                <a:ea typeface="Calibri" panose="020F0502020204030204"/>
                <a:cs typeface="Calibri" panose="020F0502020204030204"/>
                <a:sym typeface="Calibri" panose="020F0502020204030204"/>
              </a:rPr>
              <a:t>1. Fire identification by using movilenet_V2 lightweight network structure with 17 convolution layers.</a:t>
            </a:r>
            <a:endParaRPr sz="3600">
              <a:latin typeface="Calibri" panose="020F0502020204030204"/>
              <a:ea typeface="Calibri" panose="020F0502020204030204"/>
              <a:cs typeface="Calibri" panose="020F0502020204030204"/>
              <a:sym typeface="Calibri" panose="020F0502020204030204"/>
            </a:endParaRPr>
          </a:p>
          <a:p>
            <a:pPr marL="457200" lvl="0" indent="0" algn="l" rtl="0">
              <a:spcBef>
                <a:spcPts val="0"/>
              </a:spcBef>
              <a:spcAft>
                <a:spcPts val="0"/>
              </a:spcAft>
              <a:buNone/>
            </a:pPr>
            <a:r>
              <a:rPr lang="en-US" sz="3600">
                <a:latin typeface="Calibri" panose="020F0502020204030204"/>
                <a:ea typeface="Calibri" panose="020F0502020204030204"/>
                <a:cs typeface="Calibri" panose="020F0502020204030204"/>
                <a:sym typeface="Calibri" panose="020F0502020204030204"/>
              </a:rPr>
              <a:t>2. Transfer learning algorithm</a:t>
            </a:r>
            <a:endParaRPr sz="3600">
              <a:latin typeface="Calibri" panose="020F0502020204030204"/>
              <a:ea typeface="Calibri" panose="020F0502020204030204"/>
              <a:cs typeface="Calibri" panose="020F0502020204030204"/>
              <a:sym typeface="Calibri" panose="020F0502020204030204"/>
            </a:endParaRPr>
          </a:p>
          <a:p>
            <a:pPr marL="457200" lvl="0" indent="0" algn="l" rtl="0">
              <a:spcBef>
                <a:spcPts val="0"/>
              </a:spcBef>
              <a:spcAft>
                <a:spcPts val="0"/>
              </a:spcAft>
              <a:buNone/>
            </a:pPr>
            <a:r>
              <a:rPr lang="en-US" sz="3600">
                <a:latin typeface="Calibri" panose="020F0502020204030204"/>
                <a:ea typeface="Calibri" panose="020F0502020204030204"/>
                <a:cs typeface="Calibri" panose="020F0502020204030204"/>
                <a:sym typeface="Calibri" panose="020F0502020204030204"/>
              </a:rPr>
              <a:t>3. Feature based fire segmentation by using RGB </a:t>
            </a:r>
            <a:endParaRPr sz="3600">
              <a:latin typeface="Calibri" panose="020F0502020204030204"/>
              <a:ea typeface="Calibri" panose="020F0502020204030204"/>
              <a:cs typeface="Calibri" panose="020F0502020204030204"/>
              <a:sym typeface="Calibri" panose="020F0502020204030204"/>
            </a:endParaRPr>
          </a:p>
          <a:p>
            <a:pPr marL="457200" lvl="0" indent="0" algn="l" rtl="0">
              <a:spcBef>
                <a:spcPts val="0"/>
              </a:spcBef>
              <a:spcAft>
                <a:spcPts val="0"/>
              </a:spcAft>
              <a:buNone/>
            </a:pPr>
            <a:r>
              <a:rPr lang="en-US" sz="3600">
                <a:latin typeface="Calibri" panose="020F0502020204030204"/>
                <a:ea typeface="Calibri" panose="020F0502020204030204"/>
                <a:cs typeface="Calibri" panose="020F0502020204030204"/>
                <a:sym typeface="Calibri" panose="020F0502020204030204"/>
              </a:rPr>
              <a:t>4. </a:t>
            </a:r>
            <a:r>
              <a:rPr lang="en-US" sz="3600">
                <a:solidFill>
                  <a:schemeClr val="dk1"/>
                </a:solidFill>
                <a:latin typeface="Calibri" panose="020F0502020204030204"/>
                <a:ea typeface="Calibri" panose="020F0502020204030204"/>
                <a:cs typeface="Calibri" panose="020F0502020204030204"/>
                <a:sym typeface="Calibri" panose="020F0502020204030204"/>
              </a:rPr>
              <a:t>Feature based fire segmentation by using binary and curvature filter</a:t>
            </a:r>
            <a:endParaRPr sz="3600">
              <a:solidFill>
                <a:schemeClr val="dk1"/>
              </a:solidFill>
              <a:latin typeface="Calibri" panose="020F0502020204030204"/>
              <a:ea typeface="Calibri" panose="020F0502020204030204"/>
              <a:cs typeface="Calibri" panose="020F0502020204030204"/>
              <a:sym typeface="Calibri" panose="020F0502020204030204"/>
            </a:endParaRPr>
          </a:p>
          <a:p>
            <a:pPr marL="457200" lvl="0" indent="0" algn="l" rtl="0">
              <a:spcBef>
                <a:spcPts val="0"/>
              </a:spcBef>
              <a:spcAft>
                <a:spcPts val="0"/>
              </a:spcAft>
              <a:buNone/>
            </a:pPr>
            <a:endParaRPr sz="3600">
              <a:latin typeface="Calibri" panose="020F0502020204030204"/>
              <a:ea typeface="Calibri" panose="020F0502020204030204"/>
              <a:cs typeface="Calibri" panose="020F0502020204030204"/>
              <a:sym typeface="Calibri" panose="020F0502020204030204"/>
            </a:endParaRPr>
          </a:p>
          <a:p>
            <a:pPr marL="457200" lvl="0" indent="0" algn="l" rtl="0">
              <a:spcBef>
                <a:spcPts val="0"/>
              </a:spcBef>
              <a:spcAft>
                <a:spcPts val="0"/>
              </a:spcAft>
              <a:buNone/>
            </a:pPr>
            <a:endParaRPr sz="3600">
              <a:latin typeface="Calibri" panose="020F0502020204030204"/>
              <a:ea typeface="Calibri" panose="020F0502020204030204"/>
              <a:cs typeface="Calibri" panose="020F0502020204030204"/>
              <a:sym typeface="Calibri" panose="020F0502020204030204"/>
            </a:endParaRPr>
          </a:p>
        </p:txBody>
      </p:sp>
      <p:sp>
        <p:nvSpPr>
          <p:cNvPr id="101" name="Google Shape;101;p1"/>
          <p:cNvSpPr txBox="1"/>
          <p:nvPr/>
        </p:nvSpPr>
        <p:spPr>
          <a:xfrm>
            <a:off x="27689810" y="8258810"/>
            <a:ext cx="6583680" cy="62039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latin typeface="Calibri" panose="020F0502020204030204"/>
                <a:ea typeface="Calibri" panose="020F0502020204030204"/>
                <a:cs typeface="Calibri" panose="020F0502020204030204"/>
                <a:sym typeface="Calibri" panose="020F0502020204030204"/>
              </a:rPr>
              <a:t>Wireless communication</a:t>
            </a:r>
          </a:p>
          <a:p>
            <a:pPr marL="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1.  Images in JPG format can be transmitted and received by using our simulative functional sequence or the sequence with the hardware portion</a:t>
            </a:r>
          </a:p>
          <a:p>
            <a:pPr marL="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2. Successfully transmitted our image data and reduced the multipath and noise distortion by using a CMA equalizer and the FEC method</a:t>
            </a:r>
          </a:p>
          <a:p>
            <a:pPr marL="0" lvl="0" indent="0" algn="l" rtl="0">
              <a:spcBef>
                <a:spcPts val="0"/>
              </a:spcBef>
              <a:spcAft>
                <a:spcPts val="0"/>
              </a:spcAft>
              <a:buNone/>
            </a:pPr>
            <a:endParaRPr lang="en-US" sz="3600" dirty="0">
              <a:latin typeface="Calibri" panose="020F0502020204030204"/>
              <a:ea typeface="Calibri" panose="020F0502020204030204"/>
              <a:cs typeface="Calibri" panose="020F0502020204030204"/>
              <a:sym typeface="Calibri" panose="020F0502020204030204"/>
            </a:endParaRPr>
          </a:p>
        </p:txBody>
      </p:sp>
      <p:sp>
        <p:nvSpPr>
          <p:cNvPr id="102" name="Google Shape;102;p1"/>
          <p:cNvSpPr txBox="1"/>
          <p:nvPr/>
        </p:nvSpPr>
        <p:spPr>
          <a:xfrm>
            <a:off x="27467560" y="14462760"/>
            <a:ext cx="6805930" cy="444563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latin typeface="Calibri" panose="020F0502020204030204"/>
                <a:ea typeface="Calibri" panose="020F0502020204030204"/>
                <a:cs typeface="Calibri" panose="020F0502020204030204"/>
                <a:sym typeface="Calibri" panose="020F0502020204030204"/>
              </a:rPr>
              <a:t> Image processing</a:t>
            </a:r>
            <a:endParaRPr sz="3600" b="1" dirty="0">
              <a:latin typeface="Calibri" panose="020F0502020204030204"/>
              <a:ea typeface="Calibri" panose="020F0502020204030204"/>
              <a:cs typeface="Calibri" panose="020F0502020204030204"/>
              <a:sym typeface="Calibri" panose="020F0502020204030204"/>
            </a:endParaRPr>
          </a:p>
          <a:p>
            <a:pPr marL="40005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1. Fire identification accuracy in our  dataset was 99.3% for normal images.</a:t>
            </a:r>
            <a:endParaRPr sz="3600" dirty="0">
              <a:latin typeface="Calibri" panose="020F0502020204030204"/>
              <a:ea typeface="Calibri" panose="020F0502020204030204"/>
              <a:cs typeface="Calibri" panose="020F0502020204030204"/>
              <a:sym typeface="Calibri" panose="020F0502020204030204"/>
            </a:endParaRPr>
          </a:p>
          <a:p>
            <a:pPr marL="40005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2. The identification speed is 0.24s per image.</a:t>
            </a:r>
            <a:endParaRPr sz="3600" dirty="0">
              <a:latin typeface="Calibri" panose="020F0502020204030204"/>
              <a:ea typeface="Calibri" panose="020F0502020204030204"/>
              <a:cs typeface="Calibri" panose="020F0502020204030204"/>
              <a:sym typeface="Calibri" panose="020F0502020204030204"/>
            </a:endParaRPr>
          </a:p>
          <a:p>
            <a:pPr marL="40005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3. We can segment the fire from the image with a proper range</a:t>
            </a:r>
            <a:endParaRPr sz="3600" dirty="0">
              <a:latin typeface="Calibri" panose="020F0502020204030204"/>
              <a:ea typeface="Calibri" panose="020F0502020204030204"/>
              <a:cs typeface="Calibri" panose="020F0502020204030204"/>
              <a:sym typeface="Calibri" panose="020F0502020204030204"/>
            </a:endParaRPr>
          </a:p>
        </p:txBody>
      </p:sp>
      <p:sp>
        <p:nvSpPr>
          <p:cNvPr id="103" name="Google Shape;103;p1"/>
          <p:cNvSpPr txBox="1"/>
          <p:nvPr/>
        </p:nvSpPr>
        <p:spPr>
          <a:xfrm>
            <a:off x="1781810" y="21607145"/>
            <a:ext cx="17244060" cy="865060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dirty="0">
                <a:latin typeface="Calibri" panose="020F0502020204030204"/>
                <a:ea typeface="Calibri" panose="020F0502020204030204"/>
                <a:cs typeface="Calibri" panose="020F0502020204030204"/>
                <a:sym typeface="Calibri" panose="020F0502020204030204"/>
              </a:rPr>
              <a:t>We spent a lot of </a:t>
            </a:r>
            <a:r>
              <a:rPr lang="en-US" sz="4000">
                <a:latin typeface="Calibri" panose="020F0502020204030204"/>
                <a:ea typeface="Calibri" panose="020F0502020204030204"/>
                <a:cs typeface="Calibri" panose="020F0502020204030204"/>
                <a:sym typeface="Calibri" panose="020F0502020204030204"/>
              </a:rPr>
              <a:t>time collecting </a:t>
            </a:r>
            <a:r>
              <a:rPr lang="en-US" sz="4000" dirty="0">
                <a:latin typeface="Calibri" panose="020F0502020204030204"/>
                <a:ea typeface="Calibri" panose="020F0502020204030204"/>
                <a:cs typeface="Calibri" panose="020F0502020204030204"/>
                <a:sym typeface="Calibri" panose="020F0502020204030204"/>
              </a:rPr>
              <a:t>the wildfire image dataset and getting the permission of </a:t>
            </a:r>
            <a:r>
              <a:rPr lang="en-US" sz="4000">
                <a:latin typeface="Calibri" panose="020F0502020204030204"/>
                <a:ea typeface="Calibri" panose="020F0502020204030204"/>
                <a:cs typeface="Calibri" panose="020F0502020204030204"/>
                <a:sym typeface="Calibri" panose="020F0502020204030204"/>
              </a:rPr>
              <a:t>the computers </a:t>
            </a:r>
            <a:r>
              <a:rPr lang="en-US" sz="4000" dirty="0">
                <a:latin typeface="Calibri" panose="020F0502020204030204"/>
                <a:ea typeface="Calibri" panose="020F0502020204030204"/>
                <a:cs typeface="Calibri" panose="020F0502020204030204"/>
                <a:sym typeface="Calibri" panose="020F0502020204030204"/>
              </a:rPr>
              <a:t>in SICCS building from ITS department. Fortunately, we collected over 3000 images so that we can training the neural network. Moreover, we have designed a wireless communication system which can transmit the image data with reduced distortion and error. We have finished all software parts and the results are great. However, due to the serious coronavirus situation, we are not able to implement our software parts into our hardware. Therefore, theoretically, our theories and code fit all the requirements perfectly except testing them on the hardware.</a:t>
            </a:r>
            <a:endParaRPr sz="4000" dirty="0">
              <a:latin typeface="Calibri" panose="020F0502020204030204"/>
              <a:ea typeface="Calibri" panose="020F0502020204030204"/>
              <a:cs typeface="Calibri" panose="020F0502020204030204"/>
              <a:sym typeface="Calibri" panose="020F0502020204030204"/>
            </a:endParaRPr>
          </a:p>
        </p:txBody>
      </p:sp>
      <p:sp>
        <p:nvSpPr>
          <p:cNvPr id="104" name="Google Shape;104;p1"/>
          <p:cNvSpPr txBox="1"/>
          <p:nvPr/>
        </p:nvSpPr>
        <p:spPr>
          <a:xfrm>
            <a:off x="21250910" y="21443950"/>
            <a:ext cx="17445355" cy="58178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[1] M. Sandler, A. Howard, M. Zhu, A. </a:t>
            </a:r>
            <a:r>
              <a:rPr lang="en-US" sz="3600" dirty="0" err="1">
                <a:latin typeface="Calibri" panose="020F0502020204030204"/>
                <a:ea typeface="Calibri" panose="020F0502020204030204"/>
                <a:cs typeface="Calibri" panose="020F0502020204030204"/>
                <a:sym typeface="Calibri" panose="020F0502020204030204"/>
              </a:rPr>
              <a:t>Zhmoginov</a:t>
            </a:r>
            <a:r>
              <a:rPr lang="en-US" sz="3600" dirty="0">
                <a:latin typeface="Calibri" panose="020F0502020204030204"/>
                <a:ea typeface="Calibri" panose="020F0502020204030204"/>
                <a:cs typeface="Calibri" panose="020F0502020204030204"/>
                <a:sym typeface="Calibri" panose="020F0502020204030204"/>
              </a:rPr>
              <a:t>, and L.-C. Chen, “Mobilenetv2: Inverted residuals and linear bottlenecks,” in Proceedings of the IEEE Conference on Computer Vision and Pattern Recognition, 2018, pp. 4510–4520. </a:t>
            </a:r>
            <a:endParaRPr sz="3600" dirty="0">
              <a:latin typeface="Calibri" panose="020F0502020204030204"/>
              <a:ea typeface="Calibri" panose="020F0502020204030204"/>
              <a:cs typeface="Calibri" panose="020F0502020204030204"/>
              <a:sym typeface="Calibri" panose="020F0502020204030204"/>
            </a:endParaRPr>
          </a:p>
          <a:p>
            <a:pPr marL="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[2] Y. Gong and I. F. </a:t>
            </a:r>
            <a:r>
              <a:rPr lang="en-US" sz="3600" dirty="0" err="1">
                <a:latin typeface="Calibri" panose="020F0502020204030204"/>
                <a:ea typeface="Calibri" panose="020F0502020204030204"/>
                <a:cs typeface="Calibri" panose="020F0502020204030204"/>
                <a:sym typeface="Calibri" panose="020F0502020204030204"/>
              </a:rPr>
              <a:t>Sbalzarini</a:t>
            </a:r>
            <a:r>
              <a:rPr lang="en-US" sz="3600" dirty="0">
                <a:latin typeface="Calibri" panose="020F0502020204030204"/>
                <a:ea typeface="Calibri" panose="020F0502020204030204"/>
                <a:cs typeface="Calibri" panose="020F0502020204030204"/>
                <a:sym typeface="Calibri" panose="020F0502020204030204"/>
              </a:rPr>
              <a:t>, "Curvature Filters Efficiently Reduce Certain </a:t>
            </a:r>
            <a:r>
              <a:rPr lang="en-US" sz="3600" dirty="0" err="1">
                <a:latin typeface="Calibri" panose="020F0502020204030204"/>
                <a:ea typeface="Calibri" panose="020F0502020204030204"/>
                <a:cs typeface="Calibri" panose="020F0502020204030204"/>
                <a:sym typeface="Calibri" panose="020F0502020204030204"/>
              </a:rPr>
              <a:t>Variational</a:t>
            </a:r>
            <a:r>
              <a:rPr lang="en-US" sz="3600" dirty="0">
                <a:latin typeface="Calibri" panose="020F0502020204030204"/>
                <a:ea typeface="Calibri" panose="020F0502020204030204"/>
                <a:cs typeface="Calibri" panose="020F0502020204030204"/>
                <a:sym typeface="Calibri" panose="020F0502020204030204"/>
              </a:rPr>
              <a:t> Energies," in IEEE Transactions on Image Processing, vol. 26, no. 4, pp. 1786-1798, April 2017.</a:t>
            </a:r>
          </a:p>
          <a:p>
            <a:pPr marL="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[3] M. </a:t>
            </a:r>
            <a:r>
              <a:rPr lang="en-US" sz="3600" dirty="0" err="1">
                <a:latin typeface="Calibri" panose="020F0502020204030204"/>
                <a:ea typeface="Calibri" panose="020F0502020204030204"/>
                <a:cs typeface="Calibri" panose="020F0502020204030204"/>
                <a:sym typeface="Calibri" panose="020F0502020204030204"/>
              </a:rPr>
              <a:t>Buettner</a:t>
            </a:r>
            <a:r>
              <a:rPr lang="en-US" sz="3600" dirty="0">
                <a:latin typeface="Calibri" panose="020F0502020204030204"/>
                <a:ea typeface="Calibri" panose="020F0502020204030204"/>
                <a:cs typeface="Calibri" panose="020F0502020204030204"/>
                <a:sym typeface="Calibri" panose="020F0502020204030204"/>
              </a:rPr>
              <a:t>, D. </a:t>
            </a:r>
            <a:r>
              <a:rPr lang="en-US" sz="3600" dirty="0" err="1">
                <a:latin typeface="Calibri" panose="020F0502020204030204"/>
                <a:ea typeface="Calibri" panose="020F0502020204030204"/>
                <a:cs typeface="Calibri" panose="020F0502020204030204"/>
                <a:sym typeface="Calibri" panose="020F0502020204030204"/>
              </a:rPr>
              <a:t>Wetherall</a:t>
            </a:r>
            <a:r>
              <a:rPr lang="en-US" sz="3600" dirty="0">
                <a:latin typeface="Calibri" panose="020F0502020204030204"/>
                <a:ea typeface="Calibri" panose="020F0502020204030204"/>
                <a:cs typeface="Calibri" panose="020F0502020204030204"/>
                <a:sym typeface="Calibri" panose="020F0502020204030204"/>
              </a:rPr>
              <a:t>, "A software radio-based UHF RFID reader for PHY/MAC experimentation," in 2011 IEEE International Conference on RFID, pp. 134–146. </a:t>
            </a:r>
          </a:p>
          <a:p>
            <a:pPr marL="0" lvl="0" indent="0" algn="l" rtl="0">
              <a:spcBef>
                <a:spcPts val="0"/>
              </a:spcBef>
              <a:spcAft>
                <a:spcPts val="0"/>
              </a:spcAft>
              <a:buNone/>
            </a:pPr>
            <a:r>
              <a:rPr lang="en-US" sz="3600" dirty="0">
                <a:latin typeface="Calibri" panose="020F0502020204030204"/>
                <a:ea typeface="Calibri" panose="020F0502020204030204"/>
                <a:cs typeface="Calibri" panose="020F0502020204030204"/>
                <a:sym typeface="Calibri" panose="020F0502020204030204"/>
              </a:rPr>
              <a:t>[4] L. Huang, K. </a:t>
            </a:r>
            <a:r>
              <a:rPr lang="en-US" sz="3600" dirty="0" err="1">
                <a:latin typeface="Calibri" panose="020F0502020204030204"/>
                <a:ea typeface="Calibri" panose="020F0502020204030204"/>
                <a:cs typeface="Calibri" panose="020F0502020204030204"/>
                <a:sym typeface="Calibri" panose="020F0502020204030204"/>
              </a:rPr>
              <a:t>Zheng</a:t>
            </a:r>
            <a:r>
              <a:rPr lang="en-US" sz="3600" dirty="0">
                <a:latin typeface="Calibri" panose="020F0502020204030204"/>
                <a:ea typeface="Calibri" panose="020F0502020204030204"/>
                <a:cs typeface="Calibri" panose="020F0502020204030204"/>
                <a:sym typeface="Calibri" panose="020F0502020204030204"/>
              </a:rPr>
              <a:t>, X. Wang, G. </a:t>
            </a:r>
            <a:r>
              <a:rPr lang="en-US" sz="3600" dirty="0" err="1">
                <a:latin typeface="Calibri" panose="020F0502020204030204"/>
                <a:ea typeface="Calibri" panose="020F0502020204030204"/>
                <a:cs typeface="Calibri" panose="020F0502020204030204"/>
                <a:sym typeface="Calibri" panose="020F0502020204030204"/>
              </a:rPr>
              <a:t>Decarreau</a:t>
            </a:r>
            <a:r>
              <a:rPr lang="en-US" sz="3600" dirty="0">
                <a:latin typeface="Calibri" panose="020F0502020204030204"/>
                <a:ea typeface="Calibri" panose="020F0502020204030204"/>
                <a:cs typeface="Calibri" panose="020F0502020204030204"/>
                <a:sym typeface="Calibri" panose="020F0502020204030204"/>
              </a:rPr>
              <a:t>, "Timing Performance Analysis in an Open Software Radio System," in 2006 First International Conference on Communications and Networking in China.</a:t>
            </a:r>
          </a:p>
          <a:p>
            <a:pPr marL="0" lvl="0" indent="0" algn="l" rtl="0">
              <a:spcBef>
                <a:spcPts val="0"/>
              </a:spcBef>
              <a:spcAft>
                <a:spcPts val="0"/>
              </a:spcAft>
              <a:buNone/>
            </a:pPr>
            <a:endParaRPr lang="en-US" sz="3600" dirty="0">
              <a:latin typeface="Calibri" panose="020F0502020204030204"/>
              <a:ea typeface="Calibri" panose="020F0502020204030204"/>
              <a:cs typeface="Calibri" panose="020F0502020204030204"/>
              <a:sym typeface="Calibri" panose="020F0502020204030204"/>
            </a:endParaRPr>
          </a:p>
        </p:txBody>
      </p:sp>
      <p:pic>
        <p:nvPicPr>
          <p:cNvPr id="105" name="Google Shape;105;p1"/>
          <p:cNvPicPr preferRelativeResize="0"/>
          <p:nvPr/>
        </p:nvPicPr>
        <p:blipFill>
          <a:blip r:embed="rId4"/>
          <a:stretch>
            <a:fillRect/>
          </a:stretch>
        </p:blipFill>
        <p:spPr>
          <a:xfrm>
            <a:off x="34565590" y="15066010"/>
            <a:ext cx="1663065" cy="1125220"/>
          </a:xfrm>
          <a:prstGeom prst="rect">
            <a:avLst/>
          </a:prstGeom>
          <a:noFill/>
          <a:ln>
            <a:noFill/>
          </a:ln>
        </p:spPr>
      </p:pic>
      <p:pic>
        <p:nvPicPr>
          <p:cNvPr id="106" name="Google Shape;106;p1"/>
          <p:cNvPicPr preferRelativeResize="0"/>
          <p:nvPr/>
        </p:nvPicPr>
        <p:blipFill>
          <a:blip r:embed="rId5"/>
          <a:stretch>
            <a:fillRect/>
          </a:stretch>
        </p:blipFill>
        <p:spPr>
          <a:xfrm>
            <a:off x="34572575" y="16344265"/>
            <a:ext cx="1661795" cy="1301115"/>
          </a:xfrm>
          <a:prstGeom prst="rect">
            <a:avLst/>
          </a:prstGeom>
          <a:noFill/>
          <a:ln>
            <a:noFill/>
          </a:ln>
        </p:spPr>
      </p:pic>
      <p:pic>
        <p:nvPicPr>
          <p:cNvPr id="107" name="Google Shape;107;p1"/>
          <p:cNvPicPr preferRelativeResize="0"/>
          <p:nvPr/>
        </p:nvPicPr>
        <p:blipFill>
          <a:blip r:embed="rId6"/>
          <a:stretch>
            <a:fillRect/>
          </a:stretch>
        </p:blipFill>
        <p:spPr>
          <a:xfrm>
            <a:off x="34572575" y="17797780"/>
            <a:ext cx="1661795" cy="1414780"/>
          </a:xfrm>
          <a:prstGeom prst="rect">
            <a:avLst/>
          </a:prstGeom>
          <a:noFill/>
          <a:ln>
            <a:noFill/>
          </a:ln>
        </p:spPr>
      </p:pic>
      <p:sp>
        <p:nvSpPr>
          <p:cNvPr id="108" name="Google Shape;108;p1"/>
          <p:cNvSpPr txBox="1"/>
          <p:nvPr/>
        </p:nvSpPr>
        <p:spPr>
          <a:xfrm>
            <a:off x="36525835" y="16344265"/>
            <a:ext cx="2153920" cy="130111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panose="020F0502020204030204"/>
                <a:ea typeface="Calibri" panose="020F0502020204030204"/>
                <a:cs typeface="Calibri" panose="020F0502020204030204"/>
                <a:sym typeface="Calibri" panose="020F0502020204030204"/>
              </a:rPr>
              <a:t>binary and curvature filter</a:t>
            </a:r>
            <a:endParaRPr sz="2400">
              <a:latin typeface="Calibri" panose="020F0502020204030204"/>
              <a:ea typeface="Calibri" panose="020F0502020204030204"/>
              <a:cs typeface="Calibri" panose="020F0502020204030204"/>
              <a:sym typeface="Calibri" panose="020F0502020204030204"/>
            </a:endParaRPr>
          </a:p>
        </p:txBody>
      </p:sp>
      <p:sp>
        <p:nvSpPr>
          <p:cNvPr id="109" name="Google Shape;109;p1"/>
          <p:cNvSpPr txBox="1"/>
          <p:nvPr/>
        </p:nvSpPr>
        <p:spPr>
          <a:xfrm>
            <a:off x="36526020" y="15263370"/>
            <a:ext cx="1182900" cy="5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panose="020F0502020204030204"/>
                <a:ea typeface="Calibri" panose="020F0502020204030204"/>
                <a:cs typeface="Calibri" panose="020F0502020204030204"/>
                <a:sym typeface="Calibri" panose="020F0502020204030204"/>
              </a:rPr>
              <a:t>original</a:t>
            </a:r>
            <a:endParaRPr sz="2400">
              <a:latin typeface="Calibri" panose="020F0502020204030204"/>
              <a:ea typeface="Calibri" panose="020F0502020204030204"/>
              <a:cs typeface="Calibri" panose="020F0502020204030204"/>
              <a:sym typeface="Calibri" panose="020F0502020204030204"/>
            </a:endParaRPr>
          </a:p>
        </p:txBody>
      </p:sp>
      <p:sp>
        <p:nvSpPr>
          <p:cNvPr id="110" name="Google Shape;110;p1"/>
          <p:cNvSpPr txBox="1"/>
          <p:nvPr/>
        </p:nvSpPr>
        <p:spPr>
          <a:xfrm>
            <a:off x="36525805" y="18003395"/>
            <a:ext cx="1182900" cy="56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panose="020F0502020204030204"/>
                <a:ea typeface="Calibri" panose="020F0502020204030204"/>
                <a:cs typeface="Calibri" panose="020F0502020204030204"/>
                <a:sym typeface="Calibri" panose="020F0502020204030204"/>
              </a:rPr>
              <a:t>RGB</a:t>
            </a:r>
            <a:endParaRPr sz="2400">
              <a:latin typeface="Calibri" panose="020F0502020204030204"/>
              <a:ea typeface="Calibri" panose="020F0502020204030204"/>
              <a:cs typeface="Calibri" panose="020F0502020204030204"/>
              <a:sym typeface="Calibri" panose="020F0502020204030204"/>
            </a:endParaRPr>
          </a:p>
        </p:txBody>
      </p:sp>
      <p:sp>
        <p:nvSpPr>
          <p:cNvPr id="111" name="Google Shape;111;p1"/>
          <p:cNvSpPr txBox="1"/>
          <p:nvPr/>
        </p:nvSpPr>
        <p:spPr>
          <a:xfrm>
            <a:off x="5555092" y="3409202"/>
            <a:ext cx="360921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Clients: Dr. </a:t>
            </a:r>
            <a:r>
              <a:rPr lang="en-US" sz="7200" dirty="0" err="1">
                <a:solidFill>
                  <a:srgbClr val="083566"/>
                </a:solidFill>
                <a:latin typeface="Times New Roman" panose="02020603050405020304"/>
                <a:ea typeface="Times New Roman" panose="02020603050405020304"/>
                <a:cs typeface="Times New Roman" panose="02020603050405020304"/>
                <a:sym typeface="Times New Roman" panose="02020603050405020304"/>
              </a:rPr>
              <a:t>Fatemeh</a:t>
            </a: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 </a:t>
            </a:r>
            <a:r>
              <a:rPr lang="en-US" sz="7200" dirty="0" err="1">
                <a:solidFill>
                  <a:srgbClr val="083566"/>
                </a:solidFill>
                <a:latin typeface="Times New Roman" panose="02020603050405020304"/>
                <a:ea typeface="Times New Roman" panose="02020603050405020304"/>
                <a:cs typeface="Times New Roman" panose="02020603050405020304"/>
                <a:sym typeface="Times New Roman" panose="02020603050405020304"/>
              </a:rPr>
              <a:t>Afghah</a:t>
            </a: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 </a:t>
            </a:r>
            <a:r>
              <a:rPr lang="en-US" sz="7200" dirty="0" err="1">
                <a:solidFill>
                  <a:srgbClr val="083566"/>
                </a:solidFill>
                <a:latin typeface="Times New Roman" panose="02020603050405020304"/>
                <a:ea typeface="Times New Roman" panose="02020603050405020304"/>
                <a:cs typeface="Times New Roman" panose="02020603050405020304"/>
                <a:sym typeface="Times New Roman" panose="02020603050405020304"/>
              </a:rPr>
              <a:t>Alireza</a:t>
            </a:r>
            <a:r>
              <a:rPr lang="en-US"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rPr>
              <a:t> </a:t>
            </a:r>
            <a:r>
              <a:rPr lang="en-US" sz="7200" dirty="0" err="1">
                <a:solidFill>
                  <a:srgbClr val="083566"/>
                </a:solidFill>
                <a:latin typeface="Times New Roman" panose="02020603050405020304"/>
                <a:ea typeface="Times New Roman" panose="02020603050405020304"/>
                <a:cs typeface="Times New Roman" panose="02020603050405020304"/>
                <a:sym typeface="Times New Roman" panose="02020603050405020304"/>
              </a:rPr>
              <a:t>Shamsoshoara</a:t>
            </a:r>
            <a:endParaRPr sz="7200" dirty="0">
              <a:solidFill>
                <a:srgbClr val="083566"/>
              </a:solidFill>
              <a:latin typeface="Times New Roman" panose="02020603050405020304"/>
              <a:ea typeface="Times New Roman" panose="02020603050405020304"/>
              <a:cs typeface="Times New Roman" panose="02020603050405020304"/>
              <a:sym typeface="Times New Roman" panose="02020603050405020304"/>
            </a:endParaRPr>
          </a:p>
          <a:p>
            <a:pPr marL="0" marR="0" lvl="0" indent="0" algn="l" rtl="0">
              <a:spcBef>
                <a:spcPts val="0"/>
              </a:spcBef>
              <a:spcAft>
                <a:spcPts val="0"/>
              </a:spcAft>
              <a:buNone/>
            </a:pPr>
            <a:endParaRPr sz="7200" dirty="0">
              <a:solidFill>
                <a:schemeClr val="dk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2" name="图片 1" descr="a"/>
          <p:cNvPicPr>
            <a:picLocks noChangeAspect="1"/>
          </p:cNvPicPr>
          <p:nvPr/>
        </p:nvPicPr>
        <p:blipFill>
          <a:blip r:embed="rId7"/>
          <a:stretch>
            <a:fillRect/>
          </a:stretch>
        </p:blipFill>
        <p:spPr>
          <a:xfrm>
            <a:off x="34565590" y="9272905"/>
            <a:ext cx="2372360" cy="1726565"/>
          </a:xfrm>
          <a:prstGeom prst="rect">
            <a:avLst/>
          </a:prstGeom>
        </p:spPr>
      </p:pic>
      <p:pic>
        <p:nvPicPr>
          <p:cNvPr id="3" name="图片 2" descr="b"/>
          <p:cNvPicPr>
            <a:picLocks noChangeAspect="1"/>
          </p:cNvPicPr>
          <p:nvPr/>
        </p:nvPicPr>
        <p:blipFill>
          <a:blip r:embed="rId8"/>
          <a:stretch>
            <a:fillRect/>
          </a:stretch>
        </p:blipFill>
        <p:spPr>
          <a:xfrm>
            <a:off x="34566860" y="11758295"/>
            <a:ext cx="2471420" cy="1780540"/>
          </a:xfrm>
          <a:prstGeom prst="rect">
            <a:avLst/>
          </a:prstGeom>
        </p:spPr>
      </p:pic>
      <p:sp>
        <p:nvSpPr>
          <p:cNvPr id="4" name="Google Shape;109;p1"/>
          <p:cNvSpPr txBox="1"/>
          <p:nvPr/>
        </p:nvSpPr>
        <p:spPr>
          <a:xfrm>
            <a:off x="37153215" y="9272905"/>
            <a:ext cx="1706245" cy="1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panose="020F0502020204030204"/>
                <a:ea typeface="Calibri" panose="020F0502020204030204"/>
                <a:cs typeface="Calibri" panose="020F0502020204030204"/>
                <a:sym typeface="Calibri" panose="020F0502020204030204"/>
              </a:rPr>
              <a:t>the image received without correction</a:t>
            </a:r>
          </a:p>
        </p:txBody>
      </p:sp>
      <p:sp>
        <p:nvSpPr>
          <p:cNvPr id="5" name="Google Shape;109;p1"/>
          <p:cNvSpPr txBox="1"/>
          <p:nvPr/>
        </p:nvSpPr>
        <p:spPr>
          <a:xfrm>
            <a:off x="37256720" y="11757660"/>
            <a:ext cx="1706245" cy="20796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panose="020F0502020204030204"/>
                <a:ea typeface="Calibri" panose="020F0502020204030204"/>
                <a:cs typeface="Calibri" panose="020F0502020204030204"/>
                <a:sym typeface="Calibri" panose="020F0502020204030204"/>
              </a:rPr>
              <a:t>the image received after mutiple correction</a:t>
            </a:r>
          </a:p>
        </p:txBody>
      </p:sp>
      <p:pic>
        <p:nvPicPr>
          <p:cNvPr id="34" name="image6.jpg"/>
          <p:cNvPicPr/>
          <p:nvPr/>
        </p:nvPicPr>
        <p:blipFill>
          <a:blip r:embed="rId9"/>
          <a:srcRect/>
          <a:stretch>
            <a:fillRect/>
          </a:stretch>
        </p:blipFill>
        <p:spPr>
          <a:xfrm>
            <a:off x="31763366" y="1144733"/>
            <a:ext cx="8078407" cy="4306243"/>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5078" y="13855912"/>
            <a:ext cx="4166201" cy="2343488"/>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08919" y="13855912"/>
            <a:ext cx="3124651" cy="2343488"/>
          </a:xfrm>
          <a:prstGeom prst="rect">
            <a:avLst/>
          </a:prstGeom>
        </p:spPr>
      </p:pic>
      <p:pic>
        <p:nvPicPr>
          <p:cNvPr id="9" name="Picture 8">
            <a:extLst>
              <a:ext uri="{FF2B5EF4-FFF2-40B4-BE49-F238E27FC236}">
                <a16:creationId xmlns:a16="http://schemas.microsoft.com/office/drawing/2014/main" id="{E53A5A74-168C-9D4C-B9DD-136B2E423ADA}"/>
              </a:ext>
            </a:extLst>
          </p:cNvPr>
          <p:cNvPicPr>
            <a:picLocks noChangeAspect="1"/>
          </p:cNvPicPr>
          <p:nvPr/>
        </p:nvPicPr>
        <p:blipFill>
          <a:blip r:embed="rId12"/>
          <a:stretch>
            <a:fillRect/>
          </a:stretch>
        </p:blipFill>
        <p:spPr>
          <a:xfrm>
            <a:off x="9441210" y="13864082"/>
            <a:ext cx="3197913" cy="2335318"/>
          </a:xfrm>
          <a:prstGeom prst="rect">
            <a:avLst/>
          </a:prstGeom>
        </p:spPr>
      </p:pic>
      <p:pic>
        <p:nvPicPr>
          <p:cNvPr id="11" name="Picture 10">
            <a:extLst>
              <a:ext uri="{FF2B5EF4-FFF2-40B4-BE49-F238E27FC236}">
                <a16:creationId xmlns:a16="http://schemas.microsoft.com/office/drawing/2014/main" id="{08995682-83E3-D24D-9A9F-1E211E2F3F66}"/>
              </a:ext>
            </a:extLst>
          </p:cNvPr>
          <p:cNvPicPr>
            <a:picLocks noChangeAspect="1"/>
          </p:cNvPicPr>
          <p:nvPr/>
        </p:nvPicPr>
        <p:blipFill>
          <a:blip r:embed="rId13"/>
          <a:stretch>
            <a:fillRect/>
          </a:stretch>
        </p:blipFill>
        <p:spPr>
          <a:xfrm>
            <a:off x="1735078" y="16253029"/>
            <a:ext cx="4166200" cy="2774299"/>
          </a:xfrm>
          <a:prstGeom prst="rect">
            <a:avLst/>
          </a:prstGeom>
        </p:spPr>
      </p:pic>
      <p:pic>
        <p:nvPicPr>
          <p:cNvPr id="13" name="Picture 12">
            <a:extLst>
              <a:ext uri="{FF2B5EF4-FFF2-40B4-BE49-F238E27FC236}">
                <a16:creationId xmlns:a16="http://schemas.microsoft.com/office/drawing/2014/main" id="{A6F376D6-7374-6E42-A0CC-9DB8886E205D}"/>
              </a:ext>
            </a:extLst>
          </p:cNvPr>
          <p:cNvPicPr>
            <a:picLocks noChangeAspect="1"/>
          </p:cNvPicPr>
          <p:nvPr/>
        </p:nvPicPr>
        <p:blipFill>
          <a:blip r:embed="rId14"/>
          <a:stretch>
            <a:fillRect/>
          </a:stretch>
        </p:blipFill>
        <p:spPr>
          <a:xfrm>
            <a:off x="6108918" y="16272697"/>
            <a:ext cx="3142175" cy="2736044"/>
          </a:xfrm>
          <a:prstGeom prst="rect">
            <a:avLst/>
          </a:prstGeom>
        </p:spPr>
      </p:pic>
      <p:pic>
        <p:nvPicPr>
          <p:cNvPr id="15" name="Picture 14">
            <a:extLst>
              <a:ext uri="{FF2B5EF4-FFF2-40B4-BE49-F238E27FC236}">
                <a16:creationId xmlns:a16="http://schemas.microsoft.com/office/drawing/2014/main" id="{12CFC91B-3EA4-034D-A68E-2AA15112A90F}"/>
              </a:ext>
            </a:extLst>
          </p:cNvPr>
          <p:cNvPicPr>
            <a:picLocks noChangeAspect="1"/>
          </p:cNvPicPr>
          <p:nvPr/>
        </p:nvPicPr>
        <p:blipFill>
          <a:blip r:embed="rId15"/>
          <a:stretch>
            <a:fillRect/>
          </a:stretch>
        </p:blipFill>
        <p:spPr>
          <a:xfrm>
            <a:off x="9476518" y="16278079"/>
            <a:ext cx="3162605" cy="273066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695</Words>
  <Application>Microsoft Macintosh PowerPoint</Application>
  <PresentationFormat>Custom</PresentationFormat>
  <Paragraphs>38</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Oswald</vt:lpstr>
      <vt:lpstr>Times New Roman</vt:lpstr>
      <vt:lpstr>Calibri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cp:revision>
  <dcterms:created xsi:type="dcterms:W3CDTF">2020-04-20T04:07:05Z</dcterms:created>
  <dcterms:modified xsi:type="dcterms:W3CDTF">2020-04-20T05:16:48Z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2052-11.1.0.9587</vt:lpwstr>
  </property>
</Properties>
</file>